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4287" r:id="rId2"/>
    <p:sldMasterId id="2147484530" r:id="rId3"/>
    <p:sldMasterId id="2147484532" r:id="rId4"/>
    <p:sldMasterId id="2147484544" r:id="rId5"/>
    <p:sldMasterId id="2147484558" r:id="rId6"/>
    <p:sldMasterId id="2147484670" r:id="rId7"/>
  </p:sldMasterIdLst>
  <p:notesMasterIdLst>
    <p:notesMasterId r:id="rId77"/>
  </p:notesMasterIdLst>
  <p:sldIdLst>
    <p:sldId id="510" r:id="rId8"/>
    <p:sldId id="511" r:id="rId9"/>
    <p:sldId id="512" r:id="rId10"/>
    <p:sldId id="513" r:id="rId11"/>
    <p:sldId id="514" r:id="rId12"/>
    <p:sldId id="515" r:id="rId13"/>
    <p:sldId id="516" r:id="rId14"/>
    <p:sldId id="517" r:id="rId15"/>
    <p:sldId id="518" r:id="rId16"/>
    <p:sldId id="519" r:id="rId17"/>
    <p:sldId id="580" r:id="rId18"/>
    <p:sldId id="523" r:id="rId19"/>
    <p:sldId id="522" r:id="rId20"/>
    <p:sldId id="521" r:id="rId21"/>
    <p:sldId id="574" r:id="rId22"/>
    <p:sldId id="575" r:id="rId23"/>
    <p:sldId id="576" r:id="rId24"/>
    <p:sldId id="577" r:id="rId25"/>
    <p:sldId id="524" r:id="rId26"/>
    <p:sldId id="526" r:id="rId27"/>
    <p:sldId id="525" r:id="rId28"/>
    <p:sldId id="527" r:id="rId29"/>
    <p:sldId id="529" r:id="rId30"/>
    <p:sldId id="530" r:id="rId31"/>
    <p:sldId id="531" r:id="rId32"/>
    <p:sldId id="532" r:id="rId33"/>
    <p:sldId id="533" r:id="rId34"/>
    <p:sldId id="534" r:id="rId35"/>
    <p:sldId id="535" r:id="rId36"/>
    <p:sldId id="578" r:id="rId37"/>
    <p:sldId id="536" r:id="rId38"/>
    <p:sldId id="571" r:id="rId39"/>
    <p:sldId id="573" r:id="rId40"/>
    <p:sldId id="572" r:id="rId41"/>
    <p:sldId id="537" r:id="rId42"/>
    <p:sldId id="538" r:id="rId43"/>
    <p:sldId id="539" r:id="rId44"/>
    <p:sldId id="540" r:id="rId45"/>
    <p:sldId id="541" r:id="rId46"/>
    <p:sldId id="542" r:id="rId47"/>
    <p:sldId id="543" r:id="rId48"/>
    <p:sldId id="544" r:id="rId49"/>
    <p:sldId id="545" r:id="rId50"/>
    <p:sldId id="546" r:id="rId51"/>
    <p:sldId id="579" r:id="rId52"/>
    <p:sldId id="547" r:id="rId53"/>
    <p:sldId id="548" r:id="rId54"/>
    <p:sldId id="549" r:id="rId55"/>
    <p:sldId id="550" r:id="rId56"/>
    <p:sldId id="551" r:id="rId57"/>
    <p:sldId id="552" r:id="rId58"/>
    <p:sldId id="553" r:id="rId59"/>
    <p:sldId id="554" r:id="rId60"/>
    <p:sldId id="555" r:id="rId61"/>
    <p:sldId id="556" r:id="rId62"/>
    <p:sldId id="557" r:id="rId63"/>
    <p:sldId id="558" r:id="rId64"/>
    <p:sldId id="559" r:id="rId65"/>
    <p:sldId id="560" r:id="rId66"/>
    <p:sldId id="562" r:id="rId67"/>
    <p:sldId id="563" r:id="rId68"/>
    <p:sldId id="564" r:id="rId69"/>
    <p:sldId id="565" r:id="rId70"/>
    <p:sldId id="566" r:id="rId71"/>
    <p:sldId id="582" r:id="rId72"/>
    <p:sldId id="568" r:id="rId73"/>
    <p:sldId id="570" r:id="rId74"/>
    <p:sldId id="373" r:id="rId75"/>
    <p:sldId id="583" r:id="rId76"/>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B34"/>
    <a:srgbClr val="96F79C"/>
    <a:srgbClr val="00F702"/>
    <a:srgbClr val="FF76FB"/>
    <a:srgbClr val="5F5F5F"/>
    <a:srgbClr val="FFFF66"/>
    <a:srgbClr val="F8F8F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9" d="100"/>
          <a:sy n="109" d="100"/>
        </p:scale>
        <p:origin x="-112"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11088"/>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E61C4F7-28CB-2D49-BF7B-7DD540BC3466}" type="slidenum">
              <a:rPr lang="en-US"/>
              <a:pPr>
                <a:defRPr/>
              </a:pPr>
              <a:t>‹#›</a:t>
            </a:fld>
            <a:endParaRPr lang="en-US"/>
          </a:p>
        </p:txBody>
      </p:sp>
    </p:spTree>
    <p:extLst>
      <p:ext uri="{BB962C8B-B14F-4D97-AF65-F5344CB8AC3E}">
        <p14:creationId xmlns:p14="http://schemas.microsoft.com/office/powerpoint/2010/main" val="258915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C967A4A-4B18-494E-93A9-18D1FFDB8DF2}"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14D0740-02DC-D448-A84D-F3412015E0A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a:t>"The FBI had to resort to fingerprints to identify the body… X-rays revealed five broken-off hypodermic needles in the flesh of his arms" (Wikipedia).</a:t>
            </a:r>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ECBF40F-F145-0944-80D4-7DE0F72BA5AD}"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3426" name="Rectangle 1026"/>
          <p:cNvSpPr>
            <a:spLocks noGrp="1" noRot="1" noChangeAspect="1" noChangeArrowheads="1"/>
          </p:cNvSpPr>
          <p:nvPr>
            <p:ph type="sldImg"/>
          </p:nvPr>
        </p:nvSpPr>
        <p:spPr>
          <a:solidFill>
            <a:srgbClr val="FFFFFF"/>
          </a:solidFill>
          <a:ln/>
        </p:spPr>
      </p:sp>
      <p:sp>
        <p:nvSpPr>
          <p:cNvPr id="103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F2CC3C3-E15B-7849-9714-16EAC7A7424B}"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5474" name="Rectangle 1026"/>
          <p:cNvSpPr>
            <a:spLocks noGrp="1" noRot="1" noChangeAspect="1" noChangeArrowheads="1"/>
          </p:cNvSpPr>
          <p:nvPr>
            <p:ph type="sldImg"/>
          </p:nvPr>
        </p:nvSpPr>
        <p:spPr>
          <a:solidFill>
            <a:srgbClr val="FFFFFF"/>
          </a:solidFill>
          <a:ln/>
        </p:spPr>
      </p:sp>
      <p:sp>
        <p:nvSpPr>
          <p:cNvPr id="105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C6E7E36-A8DF-0745-9CFC-213B9251091C}"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7522" name="Rectangle 1026"/>
          <p:cNvSpPr>
            <a:spLocks noGrp="1" noRot="1" noChangeAspect="1" noChangeArrowheads="1"/>
          </p:cNvSpPr>
          <p:nvPr>
            <p:ph type="sldImg"/>
          </p:nvPr>
        </p:nvSpPr>
        <p:spPr>
          <a:solidFill>
            <a:srgbClr val="FFFFFF"/>
          </a:solidFill>
          <a:ln/>
        </p:spPr>
      </p:sp>
      <p:sp>
        <p:nvSpPr>
          <p:cNvPr id="107523"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B93F5F-2DB8-AF44-89A4-021E9F241D8E}"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9570" name="Rectangle 1026"/>
          <p:cNvSpPr>
            <a:spLocks noGrp="1" noRot="1" noChangeAspect="1" noChangeArrowheads="1"/>
          </p:cNvSpPr>
          <p:nvPr>
            <p:ph type="sldImg"/>
          </p:nvPr>
        </p:nvSpPr>
        <p:spPr>
          <a:solidFill>
            <a:srgbClr val="FFFFFF"/>
          </a:solidFill>
          <a:ln/>
        </p:spPr>
      </p:sp>
      <p:sp>
        <p:nvSpPr>
          <p:cNvPr id="109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F471D23-3A59-A541-97A0-35DAC39F2A2B}"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11618" name="Rectangle 1026"/>
          <p:cNvSpPr>
            <a:spLocks noGrp="1" noRot="1" noChangeAspect="1" noChangeArrowheads="1"/>
          </p:cNvSpPr>
          <p:nvPr>
            <p:ph type="sldImg"/>
          </p:nvPr>
        </p:nvSpPr>
        <p:spPr>
          <a:solidFill>
            <a:srgbClr val="FFFFFF"/>
          </a:solidFill>
          <a:ln/>
        </p:spPr>
      </p:sp>
      <p:sp>
        <p:nvSpPr>
          <p:cNvPr id="111619"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3CA1F96-885A-0F48-903F-6BAC189EC92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13666" name="Rectangle 1026"/>
          <p:cNvSpPr>
            <a:spLocks noGrp="1" noRot="1" noChangeAspect="1" noChangeArrowheads="1"/>
          </p:cNvSpPr>
          <p:nvPr>
            <p:ph type="sldImg"/>
          </p:nvPr>
        </p:nvSpPr>
        <p:spPr>
          <a:solidFill>
            <a:srgbClr val="FFFFFF"/>
          </a:solidFill>
          <a:ln/>
        </p:spPr>
      </p:sp>
      <p:sp>
        <p:nvSpPr>
          <p:cNvPr id="113667"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8C6C61A-41DD-7E4E-8008-81C5C1EF7E5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15714" name="Rectangle 1026"/>
          <p:cNvSpPr>
            <a:spLocks noGrp="1" noRot="1" noChangeAspect="1" noChangeArrowheads="1"/>
          </p:cNvSpPr>
          <p:nvPr>
            <p:ph type="sldImg"/>
          </p:nvPr>
        </p:nvSpPr>
        <p:spPr>
          <a:solidFill>
            <a:srgbClr val="FFFFFF"/>
          </a:solidFill>
          <a:ln/>
        </p:spPr>
      </p:sp>
      <p:sp>
        <p:nvSpPr>
          <p:cNvPr id="115715"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5FA83D-2EE6-9C4C-ABFF-D15729BB9AEA}" type="slidenum">
              <a:rPr lang="en-US" sz="1200">
                <a:solidFill>
                  <a:srgbClr val="000000"/>
                </a:solidFill>
              </a:rPr>
              <a:pPr/>
              <a:t>18</a:t>
            </a:fld>
            <a:endParaRPr lang="en-US" sz="1200">
              <a:solidFill>
                <a:srgbClr val="000000"/>
              </a:solidFill>
            </a:endParaRPr>
          </a:p>
        </p:txBody>
      </p:sp>
      <p:sp>
        <p:nvSpPr>
          <p:cNvPr id="117762" name="Rectangle 2"/>
          <p:cNvSpPr>
            <a:spLocks noGrp="1" noRot="1" noChangeAspect="1" noChangeArrowheads="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380667A-5DAB-EB45-B3C2-1C0B5A37F59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19810" name="Rectangle 1026"/>
          <p:cNvSpPr>
            <a:spLocks noGrp="1" noRot="1" noChangeAspect="1" noChangeArrowheads="1"/>
          </p:cNvSpPr>
          <p:nvPr>
            <p:ph type="sldImg"/>
          </p:nvPr>
        </p:nvSpPr>
        <p:spPr>
          <a:solidFill>
            <a:srgbClr val="FFFFFF"/>
          </a:solidFill>
          <a:ln/>
        </p:spPr>
      </p:sp>
      <p:sp>
        <p:nvSpPr>
          <p:cNvPr id="119811" name="Rectangle 1027"/>
          <p:cNvSpPr>
            <a:spLocks noGrp="1" noChangeArrowheads="1"/>
          </p:cNvSpPr>
          <p:nvPr>
            <p:ph type="body" idx="1"/>
          </p:nvPr>
        </p:nvSpPr>
        <p:spPr>
          <a:solidFill>
            <a:srgbClr val="FFFFFF"/>
          </a:solidFill>
          <a:ln>
            <a:solidFill>
              <a:srgbClr val="000000"/>
            </a:solidFill>
          </a:ln>
        </p:spPr>
        <p:txBody>
          <a:bodyPr/>
          <a:lstStyle/>
          <a:p>
            <a:r>
              <a:rPr lang="en-US"/>
              <a:t>I said to myself, "Look, I am wiser than any of the kings who ruled in Jerusalem before me. I have greater wisdom and knowledge than any of them."  </a:t>
            </a:r>
            <a:r>
              <a:rPr lang="en-US" b="1" baseline="30000"/>
              <a:t>17</a:t>
            </a:r>
            <a:r>
              <a:rPr lang="en-US"/>
              <a:t> So I set out to learn everything from wisdom to madness and folly. But I learned firsthand that pursuing all this is like chasing the wind. </a:t>
            </a:r>
          </a:p>
          <a:p>
            <a:endParaRPr lang="en-US"/>
          </a:p>
          <a:p>
            <a:r>
              <a:rPr lang="en-US" b="1"/>
              <a:t>Eccl. 1:18</a:t>
            </a:r>
            <a:r>
              <a:rPr lang="en-US"/>
              <a:t>    	 The greater my wisdom, the greater my grief. </a:t>
            </a:r>
          </a:p>
          <a:p>
            <a:r>
              <a:rPr lang="en-US"/>
              <a:t>		 To increase knowledge only increases sorrow.</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8332336-03CC-C646-93F2-F4C00A33F4FE}"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84994" name="Rectangle 1026"/>
          <p:cNvSpPr>
            <a:spLocks noGrp="1" noRot="1" noChangeAspect="1" noChangeArrowheads="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p:spPr>
        <p:txBody>
          <a:bodyPr/>
          <a:lstStyle/>
          <a:p>
            <a:r>
              <a:rPr lang="en-US"/>
              <a:t>Howard Hughes, Jr. (December 24, 1905 – April 5, 1976) was an American businessman, investor, aviator, aerospace engineer, film maker and philanthropist. He was one of the wealthiest people in the world.</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6328B69-CD34-2548-8595-DE1F5E9FB68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21858" name="Rectangle 1026"/>
          <p:cNvSpPr>
            <a:spLocks noGrp="1" noRot="1" noChangeAspect="1" noChangeArrowheads="1"/>
          </p:cNvSpPr>
          <p:nvPr>
            <p:ph type="sldImg"/>
          </p:nvPr>
        </p:nvSpPr>
        <p:spPr>
          <a:solidFill>
            <a:srgbClr val="FFFFFF"/>
          </a:solidFill>
          <a:ln/>
        </p:spPr>
      </p:sp>
      <p:sp>
        <p:nvSpPr>
          <p:cNvPr id="121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6698D7D-C321-7547-80A6-D3A2A109FB10}"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24930" name="Rectangle 1026"/>
          <p:cNvSpPr>
            <a:spLocks noGrp="1" noRot="1" noChangeAspect="1" noChangeArrowheads="1"/>
          </p:cNvSpPr>
          <p:nvPr>
            <p:ph type="sldImg"/>
          </p:nvPr>
        </p:nvSpPr>
        <p:spPr>
          <a:solidFill>
            <a:srgbClr val="FFFFFF"/>
          </a:solidFill>
          <a:ln/>
        </p:spPr>
      </p:sp>
      <p:sp>
        <p:nvSpPr>
          <p:cNvPr id="124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BB7EB5-073B-904C-BC2E-0E558631FF18}"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26978" name="Rectangle 1026"/>
          <p:cNvSpPr>
            <a:spLocks noGrp="1" noRot="1" noChangeAspect="1" noChangeArrowheads="1"/>
          </p:cNvSpPr>
          <p:nvPr>
            <p:ph type="sldImg"/>
          </p:nvPr>
        </p:nvSpPr>
        <p:spPr>
          <a:solidFill>
            <a:srgbClr val="FFFFFF"/>
          </a:solidFill>
          <a:ln/>
        </p:spPr>
      </p:sp>
      <p:sp>
        <p:nvSpPr>
          <p:cNvPr id="1269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24070D7-A200-484D-AB9A-CB2C20C90F46}"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29026" name="Rectangle 1026"/>
          <p:cNvSpPr>
            <a:spLocks noGrp="1" noRot="1" noChangeAspect="1" noChangeArrowheads="1"/>
          </p:cNvSpPr>
          <p:nvPr>
            <p:ph type="sldImg"/>
          </p:nvPr>
        </p:nvSpPr>
        <p:spPr>
          <a:solidFill>
            <a:srgbClr val="FFFFFF"/>
          </a:solidFill>
          <a:ln/>
        </p:spPr>
      </p:sp>
      <p:sp>
        <p:nvSpPr>
          <p:cNvPr id="129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6513EF8-A2CB-6A42-A196-DE4D31FDC9CA}"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31074" name="Rectangle 1026"/>
          <p:cNvSpPr>
            <a:spLocks noGrp="1" noRot="1" noChangeAspect="1" noChangeArrowheads="1"/>
          </p:cNvSpPr>
          <p:nvPr>
            <p:ph type="sldImg"/>
          </p:nvPr>
        </p:nvSpPr>
        <p:spPr>
          <a:solidFill>
            <a:srgbClr val="FFFFFF"/>
          </a:solidFill>
          <a:ln/>
        </p:spPr>
      </p:sp>
      <p:sp>
        <p:nvSpPr>
          <p:cNvPr id="131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1D759B0-3CAB-1A49-9F80-DF1B0AA72E2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33122" name="Rectangle 1026"/>
          <p:cNvSpPr>
            <a:spLocks noGrp="1" noRot="1" noChangeAspect="1" noChangeArrowheads="1"/>
          </p:cNvSpPr>
          <p:nvPr>
            <p:ph type="sldImg"/>
          </p:nvPr>
        </p:nvSpPr>
        <p:spPr>
          <a:solidFill>
            <a:srgbClr val="FFFFFF"/>
          </a:solidFill>
          <a:ln/>
        </p:spPr>
      </p:sp>
      <p:sp>
        <p:nvSpPr>
          <p:cNvPr id="133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0134663-9BBA-D841-8D1E-CF6D819CA1B8}"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35170" name="Rectangle 1026"/>
          <p:cNvSpPr>
            <a:spLocks noGrp="1" noRot="1" noChangeAspect="1" noChangeArrowheads="1"/>
          </p:cNvSpPr>
          <p:nvPr>
            <p:ph type="sldImg"/>
          </p:nvPr>
        </p:nvSpPr>
        <p:spPr>
          <a:solidFill>
            <a:srgbClr val="FFFFFF"/>
          </a:solidFill>
          <a:ln/>
        </p:spPr>
      </p:sp>
      <p:sp>
        <p:nvSpPr>
          <p:cNvPr id="135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C02F075-34F3-FF46-A63A-F603119FCF4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37218" name="Rectangle 1026"/>
          <p:cNvSpPr>
            <a:spLocks noGrp="1" noRot="1" noChangeAspect="1" noChangeArrowheads="1"/>
          </p:cNvSpPr>
          <p:nvPr>
            <p:ph type="sldImg"/>
          </p:nvPr>
        </p:nvSpPr>
        <p:spPr>
          <a:solidFill>
            <a:srgbClr val="FFFFFF"/>
          </a:solidFill>
          <a:ln/>
        </p:spPr>
      </p:sp>
      <p:sp>
        <p:nvSpPr>
          <p:cNvPr id="1372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42D9541-BD16-A248-99D6-A840A910AA65}"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39266" name="Rectangle 1026"/>
          <p:cNvSpPr>
            <a:spLocks noGrp="1" noRot="1" noChangeAspect="1" noChangeArrowheads="1"/>
          </p:cNvSpPr>
          <p:nvPr>
            <p:ph type="sldImg"/>
          </p:nvPr>
        </p:nvSpPr>
        <p:spPr>
          <a:solidFill>
            <a:srgbClr val="FFFFFF"/>
          </a:solidFill>
          <a:ln/>
        </p:spPr>
      </p:sp>
      <p:sp>
        <p:nvSpPr>
          <p:cNvPr id="139267" name="Rectangle 1027"/>
          <p:cNvSpPr>
            <a:spLocks noGrp="1" noChangeArrowheads="1"/>
          </p:cNvSpPr>
          <p:nvPr>
            <p:ph type="body" idx="1"/>
          </p:nvPr>
        </p:nvSpPr>
        <p:spPr>
          <a:solidFill>
            <a:srgbClr val="FFFFFF"/>
          </a:solidFill>
          <a:ln>
            <a:solidFill>
              <a:srgbClr val="000000"/>
            </a:solidFill>
          </a:ln>
        </p:spPr>
        <p:txBody>
          <a:bodyPr/>
          <a:lstStyle/>
          <a:p>
            <a:r>
              <a:rPr lang="en-US"/>
              <a:t>A man once went to a counselor to help him with his depression.  Over the weeks the counselor tried many attempts to help him get out of his depression, but nothing worked.  The man repeatedly came into his office with his head hanging low.  Finally, one week the counselor advised, "Actually, my last bit of advice is this.  Last week I took my family to the circus where we saw Garbonzo the clown.  He is the funniest person I have ever seen.  Why don</a:t>
            </a:r>
            <a:r>
              <a:rPr lang="fr-FR"/>
              <a:t>'</a:t>
            </a:r>
            <a:r>
              <a:rPr lang="en-US"/>
              <a:t>t you buy a ticket and go to the show yourself?"  The man still kept his head low and said, "I </a:t>
            </a:r>
            <a:r>
              <a:rPr lang="en-US" i="1"/>
              <a:t>am</a:t>
            </a:r>
            <a:r>
              <a:rPr lang="en-US"/>
              <a:t> Garbonzo the Clown!"  Emptiness! </a:t>
            </a:r>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5B677CB-EB92-4C4B-8830-B8A88EA556B8}"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41314" name="Rectangle 1026"/>
          <p:cNvSpPr>
            <a:spLocks noGrp="1" noRot="1" noChangeAspect="1" noChangeArrowheads="1"/>
          </p:cNvSpPr>
          <p:nvPr>
            <p:ph type="sldImg"/>
          </p:nvPr>
        </p:nvSpPr>
        <p:spPr>
          <a:solidFill>
            <a:srgbClr val="FFFFFF"/>
          </a:solidFill>
          <a:ln/>
        </p:spPr>
      </p:sp>
      <p:sp>
        <p:nvSpPr>
          <p:cNvPr id="141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F19BC09-8968-E046-87BD-134D3426013F}"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87042" name="Rectangle 1026"/>
          <p:cNvSpPr>
            <a:spLocks noGrp="1" noRot="1" noChangeAspect="1" noChangeArrowheads="1"/>
          </p:cNvSpPr>
          <p:nvPr>
            <p:ph type="sldImg"/>
          </p:nvPr>
        </p:nvSpPr>
        <p:spPr>
          <a:solidFill>
            <a:srgbClr val="FFFFFF"/>
          </a:solidFill>
          <a:ln/>
        </p:spPr>
      </p:sp>
      <p:sp>
        <p:nvSpPr>
          <p:cNvPr id="87043" name="Rectangle 1027"/>
          <p:cNvSpPr>
            <a:spLocks noGrp="1" noChangeArrowheads="1"/>
          </p:cNvSpPr>
          <p:nvPr>
            <p:ph type="body" idx="1"/>
          </p:nvPr>
        </p:nvSpPr>
        <p:spPr>
          <a:solidFill>
            <a:srgbClr val="FFFFFF"/>
          </a:solidFill>
          <a:ln>
            <a:solidFill>
              <a:srgbClr val="000000"/>
            </a:solidFill>
          </a:ln>
        </p:spPr>
        <p:txBody>
          <a:bodyPr/>
          <a:lstStyle/>
          <a:p>
            <a:r>
              <a:rPr lang="en-US"/>
              <a:t>He is best known for his interest in aviation, having founded Hughes Aircraft.  This company sought to help the WWII effort by making the largest plane in history designed to transport 700 troops across the Atlantic.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B23361F-56CB-B845-B0B6-AD35BDB53076}"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43362" name="Rectangle 1026"/>
          <p:cNvSpPr>
            <a:spLocks noGrp="1" noRot="1" noChangeAspect="1" noChangeArrowheads="1"/>
          </p:cNvSpPr>
          <p:nvPr>
            <p:ph type="sldImg"/>
          </p:nvPr>
        </p:nvSpPr>
        <p:spPr>
          <a:solidFill>
            <a:srgbClr val="FFFFFF"/>
          </a:solidFill>
          <a:ln/>
        </p:spPr>
      </p:sp>
      <p:sp>
        <p:nvSpPr>
          <p:cNvPr id="143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54F8D49-BE10-9645-AFFB-7DBB02B150B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45410" name="Rectangle 1026"/>
          <p:cNvSpPr>
            <a:spLocks noGrp="1" noRot="1" noChangeAspect="1" noChangeArrowheads="1"/>
          </p:cNvSpPr>
          <p:nvPr>
            <p:ph type="sldImg"/>
          </p:nvPr>
        </p:nvSpPr>
        <p:spPr>
          <a:solidFill>
            <a:srgbClr val="FFFFFF"/>
          </a:solidFill>
          <a:ln/>
        </p:spPr>
      </p:sp>
      <p:sp>
        <p:nvSpPr>
          <p:cNvPr id="145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A92714-6F4C-C944-B2BA-BC407D867F28}"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47458" name="Rectangle 1026"/>
          <p:cNvSpPr>
            <a:spLocks noGrp="1" noRot="1" noChangeAspect="1" noChangeArrowheads="1"/>
          </p:cNvSpPr>
          <p:nvPr>
            <p:ph type="sldImg"/>
          </p:nvPr>
        </p:nvSpPr>
        <p:spPr>
          <a:solidFill>
            <a:srgbClr val="FFFFFF"/>
          </a:solidFill>
          <a:ln/>
        </p:spPr>
      </p:sp>
      <p:sp>
        <p:nvSpPr>
          <p:cNvPr id="147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CCB10B-A8A1-2543-A791-5773B366E7F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49506" name="Rectangle 1026"/>
          <p:cNvSpPr>
            <a:spLocks noGrp="1" noRot="1" noChangeAspect="1" noChangeArrowheads="1"/>
          </p:cNvSpPr>
          <p:nvPr>
            <p:ph type="sldImg"/>
          </p:nvPr>
        </p:nvSpPr>
        <p:spPr>
          <a:solidFill>
            <a:srgbClr val="FFFFFF"/>
          </a:solidFill>
          <a:ln/>
        </p:spPr>
      </p:sp>
      <p:sp>
        <p:nvSpPr>
          <p:cNvPr id="149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1102FBB-7E92-9C47-B75C-AA19AB8D69C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51554" name="Rectangle 1026"/>
          <p:cNvSpPr>
            <a:spLocks noGrp="1" noRot="1" noChangeAspect="1" noChangeArrowheads="1"/>
          </p:cNvSpPr>
          <p:nvPr>
            <p:ph type="sldImg"/>
          </p:nvPr>
        </p:nvSpPr>
        <p:spPr>
          <a:solidFill>
            <a:srgbClr val="FFFFFF"/>
          </a:solidFill>
          <a:ln/>
        </p:spPr>
      </p:sp>
      <p:sp>
        <p:nvSpPr>
          <p:cNvPr id="1515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E11332E-D579-FC45-B5DA-8B6E763DC785}"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53602" name="Rectangle 1026"/>
          <p:cNvSpPr>
            <a:spLocks noGrp="1" noRot="1" noChangeAspect="1" noChangeArrowheads="1"/>
          </p:cNvSpPr>
          <p:nvPr>
            <p:ph type="sldImg"/>
          </p:nvPr>
        </p:nvSpPr>
        <p:spPr>
          <a:solidFill>
            <a:srgbClr val="FFFFFF"/>
          </a:solidFill>
          <a:ln/>
        </p:spPr>
      </p:sp>
      <p:sp>
        <p:nvSpPr>
          <p:cNvPr id="153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249A36-9AE4-4B4C-8B4A-27D1D87F416E}"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55650" name="Rectangle 1026"/>
          <p:cNvSpPr>
            <a:spLocks noGrp="1" noRot="1" noChangeAspect="1" noChangeArrowheads="1"/>
          </p:cNvSpPr>
          <p:nvPr>
            <p:ph type="sldImg"/>
          </p:nvPr>
        </p:nvSpPr>
        <p:spPr>
          <a:solidFill>
            <a:srgbClr val="FFFFFF"/>
          </a:solidFill>
          <a:ln/>
        </p:spPr>
      </p:sp>
      <p:sp>
        <p:nvSpPr>
          <p:cNvPr id="155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244A7B-FA52-324C-84CD-02FB9C15E7F5}" type="slidenum">
              <a:rPr lang="en-US" sz="1200">
                <a:solidFill>
                  <a:srgbClr val="000000"/>
                </a:solidFill>
                <a:latin typeface="Tahoma" charset="0"/>
              </a:rPr>
              <a:pPr eaLnBrk="1" hangingPunct="1"/>
              <a:t>38</a:t>
            </a:fld>
            <a:endParaRPr lang="en-US" sz="1200">
              <a:solidFill>
                <a:srgbClr val="000000"/>
              </a:solidFill>
              <a:latin typeface="Tahoma" charset="0"/>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33AB8DB-AD1D-AD49-9C77-27BA2031358F}"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9746" name="Rectangle 1026"/>
          <p:cNvSpPr>
            <a:spLocks noGrp="1" noRot="1" noChangeAspect="1" noChangeArrowheads="1"/>
          </p:cNvSpPr>
          <p:nvPr>
            <p:ph type="sldImg"/>
          </p:nvPr>
        </p:nvSpPr>
        <p:spPr>
          <a:solidFill>
            <a:srgbClr val="FFFFFF"/>
          </a:solidFill>
          <a:ln/>
        </p:spPr>
      </p:sp>
      <p:sp>
        <p:nvSpPr>
          <p:cNvPr id="159747" name="Rectangle 1027"/>
          <p:cNvSpPr>
            <a:spLocks noGrp="1" noChangeArrowheads="1"/>
          </p:cNvSpPr>
          <p:nvPr>
            <p:ph type="body" idx="1"/>
          </p:nvPr>
        </p:nvSpPr>
        <p:spPr>
          <a:solidFill>
            <a:srgbClr val="FFFFFF"/>
          </a:solidFill>
          <a:ln>
            <a:solidFill>
              <a:srgbClr val="000000"/>
            </a:solidFill>
          </a:ln>
        </p:spPr>
        <p:txBody>
          <a:bodyPr/>
          <a:lstStyle/>
          <a:p>
            <a:r>
              <a:rPr lang="en-US"/>
              <a:t>Solomon built homes for himself (2:4a; 1 Kings 7:1-12) </a:t>
            </a:r>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D222EE2-5872-5D41-9636-15687E6CD12E}"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1794" name="Rectangle 1026"/>
          <p:cNvSpPr>
            <a:spLocks noGrp="1" noRot="1" noChangeAspect="1" noChangeArrowheads="1"/>
          </p:cNvSpPr>
          <p:nvPr>
            <p:ph type="sldImg"/>
          </p:nvPr>
        </p:nvSpPr>
        <p:spPr>
          <a:solidFill>
            <a:srgbClr val="FFFFFF"/>
          </a:solidFill>
          <a:ln/>
        </p:spPr>
      </p:sp>
      <p:sp>
        <p:nvSpPr>
          <p:cNvPr id="161795" name="Rectangle 1027"/>
          <p:cNvSpPr>
            <a:spLocks noGrp="1" noChangeArrowheads="1"/>
          </p:cNvSpPr>
          <p:nvPr>
            <p:ph type="body" idx="1"/>
          </p:nvPr>
        </p:nvSpPr>
        <p:spPr>
          <a:solidFill>
            <a:srgbClr val="FFFFFF"/>
          </a:solidFill>
          <a:ln>
            <a:solidFill>
              <a:srgbClr val="000000"/>
            </a:solidFill>
          </a:ln>
        </p:spPr>
        <p:txBody>
          <a:bodyPr/>
          <a:lstStyle/>
          <a:p>
            <a:r>
              <a:rPr lang="en-US"/>
              <a:t>Solomon built homes for himself (2:4a; 1 Kings 7:1-12) </a:t>
            </a:r>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72075C4-5650-8B41-99BA-460BC9B8B9C7}"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89090" name="Rectangle 1026"/>
          <p:cNvSpPr>
            <a:spLocks noGrp="1" noRot="1" noChangeAspect="1" noChangeArrowheads="1"/>
          </p:cNvSpPr>
          <p:nvPr>
            <p:ph type="sldImg"/>
          </p:nvPr>
        </p:nvSpPr>
        <p:spPr>
          <a:solidFill>
            <a:srgbClr val="FFFFFF"/>
          </a:solidFill>
          <a:ln/>
        </p:spPr>
      </p:sp>
      <p:sp>
        <p:nvSpPr>
          <p:cNvPr id="89091" name="Rectangle 1027"/>
          <p:cNvSpPr>
            <a:spLocks noGrp="1" noChangeArrowheads="1"/>
          </p:cNvSpPr>
          <p:nvPr>
            <p:ph type="body" idx="1"/>
          </p:nvPr>
        </p:nvSpPr>
        <p:spPr>
          <a:solidFill>
            <a:srgbClr val="FFFFFF"/>
          </a:solidFill>
          <a:ln>
            <a:solidFill>
              <a:srgbClr val="000000"/>
            </a:solidFill>
          </a:ln>
        </p:spPr>
        <p:txBody>
          <a:bodyPr/>
          <a:lstStyle/>
          <a:p>
            <a:r>
              <a:rPr lang="en-US"/>
              <a:t>Its wingspan was 97 meters, compared to the 80 meters of today</a:t>
            </a:r>
            <a:r>
              <a:rPr lang="fr-FR"/>
              <a:t>'</a:t>
            </a:r>
            <a:r>
              <a:rPr lang="en-US"/>
              <a:t>s A380! </a:t>
            </a:r>
          </a:p>
          <a:p>
            <a:endParaRPr lang="en-US"/>
          </a:p>
          <a:p>
            <a:r>
              <a:rPr lang="en-US">
                <a:cs typeface="ＭＳ Ｐゴシック" charset="0"/>
              </a:rPr>
              <a:t>The other three planes are the (longest and heaviest) Russian transport An-225 (1988), A380, and B747.</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0D1E17-F92E-E14A-94BA-A3A325CBE584}"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p:spPr>
        <p:txBody>
          <a:bodyPr/>
          <a:lstStyle/>
          <a:p>
            <a:r>
              <a:rPr lang="en-US"/>
              <a:t>Solomon planted vineyards for himself (2:4b; Song of Solomon 8:10-11) </a:t>
            </a:r>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6C19CD5-CC32-7046-A629-0371640E3E43}"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p:spPr>
        <p:txBody>
          <a:bodyPr/>
          <a:lstStyle/>
          <a:p>
            <a:r>
              <a:rPr lang="en-US"/>
              <a:t>Solomon made gardens and parks for himself (2:5a) </a:t>
            </a:r>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6E3861A-FDA2-B941-806D-11BF536C12BC}"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7938" name="Rectangle 1026"/>
          <p:cNvSpPr>
            <a:spLocks noGrp="1" noRot="1" noChangeAspect="1" noChangeArrowheads="1"/>
          </p:cNvSpPr>
          <p:nvPr>
            <p:ph type="sldImg"/>
          </p:nvPr>
        </p:nvSpPr>
        <p:spPr>
          <a:solidFill>
            <a:srgbClr val="FFFFFF"/>
          </a:solidFill>
          <a:ln/>
        </p:spPr>
      </p:sp>
      <p:sp>
        <p:nvSpPr>
          <p:cNvPr id="167939" name="Rectangle 1027"/>
          <p:cNvSpPr>
            <a:spLocks noGrp="1" noChangeArrowheads="1"/>
          </p:cNvSpPr>
          <p:nvPr>
            <p:ph type="body" idx="1"/>
          </p:nvPr>
        </p:nvSpPr>
        <p:spPr>
          <a:solidFill>
            <a:srgbClr val="FFFFFF"/>
          </a:solidFill>
          <a:ln>
            <a:solidFill>
              <a:srgbClr val="000000"/>
            </a:solidFill>
          </a:ln>
        </p:spPr>
        <p:txBody>
          <a:bodyPr/>
          <a:lstStyle/>
          <a:p>
            <a:r>
              <a:rPr lang="en-US"/>
              <a:t>Solomon produced food for himself (2:5b) </a:t>
            </a:r>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F268BF2-BB88-7A4B-8CB3-1E93176907ED}"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p:spPr>
        <p:txBody>
          <a:bodyPr/>
          <a:lstStyle/>
          <a:p>
            <a:r>
              <a:rPr lang="en-US"/>
              <a:t>Solomon built irrigation ponds for himself (2:6; Neh. 2:14; 3:15,16) </a:t>
            </a:r>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8DA91B-B73F-C14E-8DF9-BD216182BA55}"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72034" name="Rectangle 1026"/>
          <p:cNvSpPr>
            <a:spLocks noGrp="1" noRot="1" noChangeAspect="1" noChangeArrowheads="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4B80782-10E4-1641-A0E2-8DA7FCA52355}"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74082" name="Rectangle 1026"/>
          <p:cNvSpPr>
            <a:spLocks noGrp="1" noRot="1" noChangeAspect="1" noChangeArrowheads="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6D48460-7971-D144-AA57-2705E12A0A3B}"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76130" name="Rectangle 1026"/>
          <p:cNvSpPr>
            <a:spLocks noGrp="1" noRot="1" noChangeAspect="1" noChangeArrowheads="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10191A0-A774-6349-9D95-C50C3C9832F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78178" name="Rectangle 1026"/>
          <p:cNvSpPr>
            <a:spLocks noGrp="1" noRot="1" noChangeAspect="1" noChangeArrowheads="1"/>
          </p:cNvSpPr>
          <p:nvPr>
            <p:ph type="sldImg"/>
          </p:nvPr>
        </p:nvSpPr>
        <p:spPr>
          <a:solidFill>
            <a:srgbClr val="FFFFFF"/>
          </a:solidFill>
          <a:ln/>
        </p:spPr>
      </p:sp>
      <p:sp>
        <p:nvSpPr>
          <p:cNvPr id="1781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A40D7CF-A262-0B4A-975D-67F040958FFE}"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80226" name="Rectangle 1026"/>
          <p:cNvSpPr>
            <a:spLocks noGrp="1" noRot="1" noChangeAspect="1" noChangeArrowheads="1"/>
          </p:cNvSpPr>
          <p:nvPr>
            <p:ph type="sldImg"/>
          </p:nvPr>
        </p:nvSpPr>
        <p:spPr>
          <a:solidFill>
            <a:srgbClr val="FFFFFF"/>
          </a:solidFill>
          <a:ln/>
        </p:spPr>
      </p:sp>
      <p:sp>
        <p:nvSpPr>
          <p:cNvPr id="180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2B2C80-2602-F248-AA2D-85A9F91997DB}"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82274" name="Rectangle 1026"/>
          <p:cNvSpPr>
            <a:spLocks noGrp="1" noRot="1" noChangeAspect="1" noChangeArrowheads="1"/>
          </p:cNvSpPr>
          <p:nvPr>
            <p:ph type="sldImg"/>
          </p:nvPr>
        </p:nvSpPr>
        <p:spPr>
          <a:solidFill>
            <a:srgbClr val="FFFFFF"/>
          </a:solidFill>
          <a:ln/>
        </p:spPr>
      </p:sp>
      <p:sp>
        <p:nvSpPr>
          <p:cNvPr id="1822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BA64ED7-F770-3B44-8408-73DB394F0303}"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1138" name="Rectangle 1026"/>
          <p:cNvSpPr>
            <a:spLocks noGrp="1" noRot="1" noChangeAspect="1" noChangeArrowheads="1"/>
          </p:cNvSpPr>
          <p:nvPr>
            <p:ph type="sldImg"/>
          </p:nvPr>
        </p:nvSpPr>
        <p:spPr>
          <a:solidFill>
            <a:srgbClr val="FFFFFF"/>
          </a:solidFill>
          <a:ln/>
        </p:spPr>
      </p:sp>
      <p:sp>
        <p:nvSpPr>
          <p:cNvPr id="91139" name="Rectangle 1027"/>
          <p:cNvSpPr>
            <a:spLocks noGrp="1" noChangeArrowheads="1"/>
          </p:cNvSpPr>
          <p:nvPr>
            <p:ph type="body" idx="1"/>
          </p:nvPr>
        </p:nvSpPr>
        <p:spPr>
          <a:solidFill>
            <a:srgbClr val="FFFFFF"/>
          </a:solidFill>
          <a:ln>
            <a:solidFill>
              <a:srgbClr val="000000"/>
            </a:solidFill>
          </a:ln>
        </p:spPr>
        <p:txBody>
          <a:bodyPr/>
          <a:lstStyle/>
          <a:p>
            <a:r>
              <a:rPr lang="en-US"/>
              <a:t>Unfortunately, the prototype wasn</a:t>
            </a:r>
            <a:r>
              <a:rPr lang="fr-FR"/>
              <a:t>'</a:t>
            </a:r>
            <a:r>
              <a:rPr lang="en-US"/>
              <a:t>t finished until 1947—after the War had ended.  It was dubbed "The Spruce Goose" even though it was made out of birch as War laws prohibited aluminum planes. </a:t>
            </a:r>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2FBBF70-406D-0F4D-9C0B-C1E19D57C6B6}"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84322" name="Rectangle 1026"/>
          <p:cNvSpPr>
            <a:spLocks noGrp="1" noRot="1" noChangeAspect="1" noChangeArrowheads="1"/>
          </p:cNvSpPr>
          <p:nvPr>
            <p:ph type="sldImg"/>
          </p:nvPr>
        </p:nvSpPr>
        <p:spPr>
          <a:solidFill>
            <a:srgbClr val="FFFFFF"/>
          </a:solidFill>
          <a:ln/>
        </p:spPr>
      </p:sp>
      <p:sp>
        <p:nvSpPr>
          <p:cNvPr id="184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E388705-45A9-994D-A5E2-85B7530E6DA3}"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86370" name="Rectangle 1026"/>
          <p:cNvSpPr>
            <a:spLocks noGrp="1" noRot="1" noChangeAspect="1" noChangeArrowheads="1"/>
          </p:cNvSpPr>
          <p:nvPr>
            <p:ph type="sldImg"/>
          </p:nvPr>
        </p:nvSpPr>
        <p:spPr>
          <a:solidFill>
            <a:srgbClr val="FFFFFF"/>
          </a:solidFill>
          <a:ln/>
        </p:spPr>
      </p:sp>
      <p:sp>
        <p:nvSpPr>
          <p:cNvPr id="1863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0A7AFD-B904-034F-9CD9-99D7F86DF244}"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88418" name="Rectangle 1026"/>
          <p:cNvSpPr>
            <a:spLocks noGrp="1" noRot="1" noChangeAspect="1" noChangeArrowheads="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A1C7D79-8BBA-9348-9046-CEA6A097EBA5}"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FBFA546-2C16-6148-A28F-C71F5967AC1F}"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92514" name="Rectangle 1026"/>
          <p:cNvSpPr>
            <a:spLocks noGrp="1" noRot="1" noChangeAspect="1" noChangeArrowheads="1"/>
          </p:cNvSpPr>
          <p:nvPr>
            <p:ph type="sldImg"/>
          </p:nvPr>
        </p:nvSpPr>
        <p:spPr>
          <a:solidFill>
            <a:srgbClr val="FFFFFF"/>
          </a:solidFill>
          <a:ln/>
        </p:spPr>
      </p:sp>
      <p:sp>
        <p:nvSpPr>
          <p:cNvPr id="192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In the Hebrew mind, seven is the perfect number!</a:t>
            </a:r>
          </a:p>
        </p:txBody>
      </p:sp>
      <p:sp>
        <p:nvSpPr>
          <p:cNvPr id="194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11273D3-6F4B-704D-9C9F-79ABDFBBD782}" type="slidenum">
              <a:rPr lang="en-US" sz="1200"/>
              <a:pPr/>
              <a:t>56</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A6DCE5A-8EFB-9241-AAAD-9F6E5DE29914}"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97634" name="Rectangle 1026"/>
          <p:cNvSpPr>
            <a:spLocks noGrp="1" noRot="1" noChangeAspect="1" noChangeArrowheads="1"/>
          </p:cNvSpPr>
          <p:nvPr>
            <p:ph type="sldImg"/>
          </p:nvPr>
        </p:nvSpPr>
        <p:spPr>
          <a:solidFill>
            <a:srgbClr val="FFFFFF"/>
          </a:solidFill>
          <a:ln/>
        </p:spPr>
      </p:sp>
      <p:sp>
        <p:nvSpPr>
          <p:cNvPr id="197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012B72-E118-4F4B-A654-76554842B5F6}"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9682" name="Rectangle 1026"/>
          <p:cNvSpPr>
            <a:spLocks noGrp="1" noRot="1" noChangeAspect="1" noChangeArrowheads="1"/>
          </p:cNvSpPr>
          <p:nvPr>
            <p:ph type="sldImg"/>
          </p:nvPr>
        </p:nvSpPr>
        <p:spPr>
          <a:solidFill>
            <a:srgbClr val="FFFFFF"/>
          </a:solidFill>
          <a:ln/>
        </p:spPr>
      </p:sp>
      <p:sp>
        <p:nvSpPr>
          <p:cNvPr id="199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088B50C-BD12-A642-95F0-29EE7BAF479F}"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70AD29A-335D-D44E-9992-A12F093A78BC}"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203778" name="Rectangle 1026"/>
          <p:cNvSpPr>
            <a:spLocks noGrp="1" noRot="1" noChangeAspect="1" noChangeArrowheads="1"/>
          </p:cNvSpPr>
          <p:nvPr>
            <p:ph type="sldImg"/>
          </p:nvPr>
        </p:nvSpPr>
        <p:spPr>
          <a:solidFill>
            <a:srgbClr val="FFFFFF"/>
          </a:solidFill>
          <a:ln/>
        </p:spPr>
      </p:sp>
      <p:sp>
        <p:nvSpPr>
          <p:cNvPr id="2037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9757F8-1AD0-6544-8804-FBC6A616267D}"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3186" name="Rectangle 1026"/>
          <p:cNvSpPr>
            <a:spLocks noGrp="1" noRot="1" noChangeAspect="1" noChangeArrowheads="1"/>
          </p:cNvSpPr>
          <p:nvPr>
            <p:ph type="sldImg"/>
          </p:nvPr>
        </p:nvSpPr>
        <p:spPr>
          <a:solidFill>
            <a:srgbClr val="FFFFFF"/>
          </a:solidFill>
          <a:ln/>
        </p:spPr>
      </p:sp>
      <p:sp>
        <p:nvSpPr>
          <p:cNvPr id="93187"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"Hughes dated many famous women, including Billie Dove, Bette Davis, Ava Gardner, Olivia de Havilland, Katharine Hepburn, Ginger Rogers and Gene Tierney. He also proposed to Joan Fontaine several times" (wikipedia).</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E80EF55-1FAB-8348-9C8A-5493E20C3EB0}"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E93A39D-ECD3-6744-948A-E6F4B37017DE}" type="slidenum">
              <a:rPr lang="en-US" sz="1200">
                <a:solidFill>
                  <a:srgbClr val="000000"/>
                </a:solidFill>
              </a:rPr>
              <a:pPr/>
              <a:t>63</a:t>
            </a:fld>
            <a:endParaRPr lang="en-US" sz="1200">
              <a:solidFill>
                <a:srgbClr val="000000"/>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326F3B1-0560-C747-83F3-6B683052F3C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4F38C7-1CA2-E84F-9E4C-298531DC184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98E91BF-5161-5440-ABD8-6B773CC61E8C}"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8ADBCB8-E2C7-5448-9AA1-9943C5880831}" type="slidenum">
              <a:rPr lang="en-US" sz="1200"/>
              <a:pPr/>
              <a:t>68</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B465C5C-CAD7-DB46-BE46-95F09ACD6075}"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Bessie Love was a mistress during his first marriage, but it</a:t>
            </a:r>
            <a:r>
              <a:rPr lang="fr-FR">
                <a:cs typeface="ＭＳ Ｐゴシック" charset="0"/>
              </a:rPr>
              <a:t>'</a:t>
            </a:r>
            <a:r>
              <a:rPr lang="en-US">
                <a:cs typeface="ＭＳ Ｐゴシック" charset="0"/>
              </a:rPr>
              <a:t>s still unknown whether he was actually married to Terry Moore for 27 years!  Jean Peters, his third wife, refused to talk about their marriage.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9A2541-172B-5D47-99E3-635C03AE2A3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7282" name="Rectangle 1026"/>
          <p:cNvSpPr>
            <a:spLocks noGrp="1" noRot="1" noChangeAspect="1" noChangeArrowheads="1"/>
          </p:cNvSpPr>
          <p:nvPr>
            <p:ph type="sldImg"/>
          </p:nvPr>
        </p:nvSpPr>
        <p:spPr>
          <a:solidFill>
            <a:srgbClr val="FFFFFF"/>
          </a:solidFill>
          <a:ln/>
        </p:spPr>
      </p:sp>
      <p:sp>
        <p:nvSpPr>
          <p:cNvPr id="97283" name="Rectangle 1027"/>
          <p:cNvSpPr>
            <a:spLocks noGrp="1" noChangeArrowheads="1"/>
          </p:cNvSpPr>
          <p:nvPr>
            <p:ph type="body" idx="1"/>
          </p:nvPr>
        </p:nvSpPr>
        <p:spPr>
          <a:solidFill>
            <a:srgbClr val="FFFFFF"/>
          </a:solidFill>
          <a:ln>
            <a:solidFill>
              <a:srgbClr val="000000"/>
            </a:solidFill>
          </a:ln>
        </p:spPr>
        <p:txBody>
          <a:bodyPr/>
          <a:lstStyle/>
          <a:p>
            <a:r>
              <a:rPr lang="en-US"/>
              <a:t>His obsessive compulsive behavior especially plagued Hughes in his later years.  "On November 24, 1966 (Thanksgiving Day),</a:t>
            </a:r>
            <a:r>
              <a:rPr lang="en-US" baseline="30000"/>
              <a:t>[58]</a:t>
            </a:r>
            <a:r>
              <a:rPr lang="en-US"/>
              <a:t> Hughes arrived in Las Vegas by railroad car and moved into the Desert Inn.   Because he refused to leave the hotel, and to avoid further conflicts with the owners, Hughes bought the Desert Inn in early 1967" (wikipedia).  </a:t>
            </a:r>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576551E-6D5F-0542-BA4F-7571714B455C}"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9330" name="Rectangle 1026"/>
          <p:cNvSpPr>
            <a:spLocks noGrp="1" noRot="1" noChangeAspect="1" noChangeArrowheads="1"/>
          </p:cNvSpPr>
          <p:nvPr>
            <p:ph type="sldImg"/>
          </p:nvPr>
        </p:nvSpPr>
        <p:spPr>
          <a:solidFill>
            <a:srgbClr val="FFFFFF"/>
          </a:solidFill>
          <a:ln/>
        </p:spPr>
      </p:sp>
      <p:sp>
        <p:nvSpPr>
          <p:cNvPr id="99331" name="Rectangle 1027"/>
          <p:cNvSpPr>
            <a:spLocks noGrp="1" noChangeArrowheads="1"/>
          </p:cNvSpPr>
          <p:nvPr>
            <p:ph type="body" idx="1"/>
          </p:nvPr>
        </p:nvSpPr>
        <p:spPr>
          <a:solidFill>
            <a:srgbClr val="FFFFFF"/>
          </a:solidFill>
          <a:ln>
            <a:solidFill>
              <a:srgbClr val="000000"/>
            </a:solidFill>
          </a:ln>
        </p:spPr>
        <p:txBody>
          <a:bodyPr/>
          <a:lstStyle/>
          <a:p>
            <a:r>
              <a:rPr lang="en-US"/>
              <a:t>He spent most of his days living alone naked in his penthouse watching movies.  He watched one movie 150 times!* "His reclusive activities (and possibly his drug use) made him practically unrecognizable; his hair, beard, fingernails, and toenails were long (possibly caused by [a disease] making him averse to touch), his tall 6 ft 4 in (193 cm) frame now weighed barely 90 pounds (41 kg)" (wikipedia) and he has a fixation with Kleenex boxes that he kept everywhere to keep from collecting germs.</a:t>
            </a:r>
          </a:p>
          <a:p>
            <a:endParaRPr lang="en-US">
              <a:cs typeface="ＭＳ Ｐゴシック" charset="0"/>
            </a:endParaRPr>
          </a:p>
          <a:p>
            <a:r>
              <a:rPr lang="en-US"/>
              <a:t>* He became obsessed with the 1968 film </a:t>
            </a:r>
            <a:r>
              <a:rPr lang="en-US" i="1"/>
              <a:t>Ice Station Zebra</a:t>
            </a:r>
            <a:r>
              <a:rPr lang="en-US"/>
              <a:t> and had it running on a continuous loop in his home. According to his aides, he watched it 150 times (Wikipedia)</a:t>
            </a:r>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394557-94A0-A243-B7E8-A01A2B1D7599}" type="slidenum">
              <a:rPr lang="en-US"/>
              <a:pPr>
                <a:defRPr/>
              </a:pPr>
              <a:t>‹#›</a:t>
            </a:fld>
            <a:endParaRPr lang="en-US"/>
          </a:p>
        </p:txBody>
      </p:sp>
    </p:spTree>
    <p:extLst>
      <p:ext uri="{BB962C8B-B14F-4D97-AF65-F5344CB8AC3E}">
        <p14:creationId xmlns:p14="http://schemas.microsoft.com/office/powerpoint/2010/main" val="1030759281"/>
      </p:ext>
    </p:extLst>
  </p:cSld>
  <p:clrMapOvr>
    <a:masterClrMapping/>
  </p:clrMapOvr>
  <p:transition xmlns:p14="http://schemas.microsoft.com/office/powerpoint/2010/mai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9A581C-6DD0-0741-821C-9C48DF0DEB29}" type="slidenum">
              <a:rPr lang="en-US"/>
              <a:pPr>
                <a:defRPr/>
              </a:pPr>
              <a:t>‹#›</a:t>
            </a:fld>
            <a:endParaRPr lang="en-US"/>
          </a:p>
        </p:txBody>
      </p:sp>
    </p:spTree>
    <p:extLst>
      <p:ext uri="{BB962C8B-B14F-4D97-AF65-F5344CB8AC3E}">
        <p14:creationId xmlns:p14="http://schemas.microsoft.com/office/powerpoint/2010/main" val="3860408379"/>
      </p:ext>
    </p:extLst>
  </p:cSld>
  <p:clrMapOvr>
    <a:masterClrMapping/>
  </p:clrMapOvr>
  <p:transition xmlns:p14="http://schemas.microsoft.com/office/powerpoint/2010/mai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DFD50-56AB-DB40-B7E6-701221783A06}" type="slidenum">
              <a:rPr lang="en-US"/>
              <a:pPr>
                <a:defRPr/>
              </a:pPr>
              <a:t>‹#›</a:t>
            </a:fld>
            <a:endParaRPr lang="en-US"/>
          </a:p>
        </p:txBody>
      </p:sp>
    </p:spTree>
    <p:extLst>
      <p:ext uri="{BB962C8B-B14F-4D97-AF65-F5344CB8AC3E}">
        <p14:creationId xmlns:p14="http://schemas.microsoft.com/office/powerpoint/2010/main" val="4211360886"/>
      </p:ext>
    </p:extLst>
  </p:cSld>
  <p:clrMapOvr>
    <a:masterClrMapping/>
  </p:clrMapOvr>
  <p:transition xmlns:p14="http://schemas.microsoft.com/office/powerpoint/2010/mai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BB6BAB-13D8-274C-A672-16C3F71F7BA3}" type="slidenum">
              <a:rPr lang="en-US"/>
              <a:pPr>
                <a:defRPr/>
              </a:pPr>
              <a:t>‹#›</a:t>
            </a:fld>
            <a:endParaRPr lang="en-US"/>
          </a:p>
        </p:txBody>
      </p:sp>
    </p:spTree>
    <p:extLst>
      <p:ext uri="{BB962C8B-B14F-4D97-AF65-F5344CB8AC3E}">
        <p14:creationId xmlns:p14="http://schemas.microsoft.com/office/powerpoint/2010/main" val="1357168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CCC683C-69D2-9947-B73F-728F6F81C9C9}" type="slidenum">
              <a:rPr lang="en-US"/>
              <a:pPr>
                <a:defRPr/>
              </a:pPr>
              <a:t>‹#›</a:t>
            </a:fld>
            <a:endParaRPr lang="en-US"/>
          </a:p>
        </p:txBody>
      </p:sp>
    </p:spTree>
    <p:extLst>
      <p:ext uri="{BB962C8B-B14F-4D97-AF65-F5344CB8AC3E}">
        <p14:creationId xmlns:p14="http://schemas.microsoft.com/office/powerpoint/2010/main" val="412219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82C8C0-E1E8-7C45-91FF-08F6DC37BF3D}" type="slidenum">
              <a:rPr lang="en-US"/>
              <a:pPr>
                <a:defRPr/>
              </a:pPr>
              <a:t>‹#›</a:t>
            </a:fld>
            <a:endParaRPr lang="en-US"/>
          </a:p>
        </p:txBody>
      </p:sp>
    </p:spTree>
    <p:extLst>
      <p:ext uri="{BB962C8B-B14F-4D97-AF65-F5344CB8AC3E}">
        <p14:creationId xmlns:p14="http://schemas.microsoft.com/office/powerpoint/2010/main" val="4219370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F1077B-DE16-B44F-B411-905C06433C6A}" type="slidenum">
              <a:rPr lang="en-US"/>
              <a:pPr>
                <a:defRPr/>
              </a:pPr>
              <a:t>‹#›</a:t>
            </a:fld>
            <a:endParaRPr lang="en-US"/>
          </a:p>
        </p:txBody>
      </p:sp>
    </p:spTree>
    <p:extLst>
      <p:ext uri="{BB962C8B-B14F-4D97-AF65-F5344CB8AC3E}">
        <p14:creationId xmlns:p14="http://schemas.microsoft.com/office/powerpoint/2010/main" val="3007745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FCEF0B6-E453-0744-BCA1-5B78A944D97A}" type="slidenum">
              <a:rPr lang="en-US"/>
              <a:pPr>
                <a:defRPr/>
              </a:pPr>
              <a:t>‹#›</a:t>
            </a:fld>
            <a:endParaRPr lang="en-US"/>
          </a:p>
        </p:txBody>
      </p:sp>
    </p:spTree>
    <p:extLst>
      <p:ext uri="{BB962C8B-B14F-4D97-AF65-F5344CB8AC3E}">
        <p14:creationId xmlns:p14="http://schemas.microsoft.com/office/powerpoint/2010/main" val="1615070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AEC1C70-45DC-6A4D-987F-BB397F0ADC98}" type="slidenum">
              <a:rPr lang="en-US"/>
              <a:pPr>
                <a:defRPr/>
              </a:pPr>
              <a:t>‹#›</a:t>
            </a:fld>
            <a:endParaRPr lang="en-US"/>
          </a:p>
        </p:txBody>
      </p:sp>
    </p:spTree>
    <p:extLst>
      <p:ext uri="{BB962C8B-B14F-4D97-AF65-F5344CB8AC3E}">
        <p14:creationId xmlns:p14="http://schemas.microsoft.com/office/powerpoint/2010/main" val="799102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928178-AA7A-BA4C-B11D-8F3F8196107E}" type="slidenum">
              <a:rPr lang="en-US"/>
              <a:pPr>
                <a:defRPr/>
              </a:pPr>
              <a:t>‹#›</a:t>
            </a:fld>
            <a:endParaRPr lang="en-US"/>
          </a:p>
        </p:txBody>
      </p:sp>
    </p:spTree>
    <p:extLst>
      <p:ext uri="{BB962C8B-B14F-4D97-AF65-F5344CB8AC3E}">
        <p14:creationId xmlns:p14="http://schemas.microsoft.com/office/powerpoint/2010/main" val="279781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1C6F092-66D7-5841-8093-A20F47FD4534}" type="slidenum">
              <a:rPr lang="en-US"/>
              <a:pPr>
                <a:defRPr/>
              </a:pPr>
              <a:t>‹#›</a:t>
            </a:fld>
            <a:endParaRPr lang="en-US"/>
          </a:p>
        </p:txBody>
      </p:sp>
    </p:spTree>
    <p:extLst>
      <p:ext uri="{BB962C8B-B14F-4D97-AF65-F5344CB8AC3E}">
        <p14:creationId xmlns:p14="http://schemas.microsoft.com/office/powerpoint/2010/main" val="176974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34889-08C8-334C-9140-AFB7648E498F}" type="slidenum">
              <a:rPr lang="en-US"/>
              <a:pPr>
                <a:defRPr/>
              </a:pPr>
              <a:t>‹#›</a:t>
            </a:fld>
            <a:endParaRPr lang="en-US"/>
          </a:p>
        </p:txBody>
      </p:sp>
    </p:spTree>
    <p:extLst>
      <p:ext uri="{BB962C8B-B14F-4D97-AF65-F5344CB8AC3E}">
        <p14:creationId xmlns:p14="http://schemas.microsoft.com/office/powerpoint/2010/main" val="3135658256"/>
      </p:ext>
    </p:extLst>
  </p:cSld>
  <p:clrMapOvr>
    <a:masterClrMapping/>
  </p:clrMapOvr>
  <p:transition xmlns:p14="http://schemas.microsoft.com/office/powerpoint/2010/mai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FE43206-B7D6-C642-A090-096A4FC84E64}" type="slidenum">
              <a:rPr lang="en-US"/>
              <a:pPr>
                <a:defRPr/>
              </a:pPr>
              <a:t>‹#›</a:t>
            </a:fld>
            <a:endParaRPr lang="en-US"/>
          </a:p>
        </p:txBody>
      </p:sp>
    </p:spTree>
    <p:extLst>
      <p:ext uri="{BB962C8B-B14F-4D97-AF65-F5344CB8AC3E}">
        <p14:creationId xmlns:p14="http://schemas.microsoft.com/office/powerpoint/2010/main" val="2691104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21951B-FC2B-9C43-9F1A-330A0D927730}" type="slidenum">
              <a:rPr lang="en-US"/>
              <a:pPr>
                <a:defRPr/>
              </a:pPr>
              <a:t>‹#›</a:t>
            </a:fld>
            <a:endParaRPr lang="en-US"/>
          </a:p>
        </p:txBody>
      </p:sp>
    </p:spTree>
    <p:extLst>
      <p:ext uri="{BB962C8B-B14F-4D97-AF65-F5344CB8AC3E}">
        <p14:creationId xmlns:p14="http://schemas.microsoft.com/office/powerpoint/2010/main" val="593203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D0428B6-817C-0548-AFAB-4699F4F800CF}" type="slidenum">
              <a:rPr lang="en-US"/>
              <a:pPr>
                <a:defRPr/>
              </a:pPr>
              <a:t>‹#›</a:t>
            </a:fld>
            <a:endParaRPr lang="en-US"/>
          </a:p>
        </p:txBody>
      </p:sp>
    </p:spTree>
    <p:extLst>
      <p:ext uri="{BB962C8B-B14F-4D97-AF65-F5344CB8AC3E}">
        <p14:creationId xmlns:p14="http://schemas.microsoft.com/office/powerpoint/2010/main" val="358769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5D36930-821E-8642-B7E0-EBCA8F9CD8D0}" type="slidenum">
              <a:rPr lang="en-US"/>
              <a:pPr>
                <a:defRPr/>
              </a:pPr>
              <a:t>‹#›</a:t>
            </a:fld>
            <a:endParaRPr lang="en-US"/>
          </a:p>
        </p:txBody>
      </p:sp>
    </p:spTree>
    <p:extLst>
      <p:ext uri="{BB962C8B-B14F-4D97-AF65-F5344CB8AC3E}">
        <p14:creationId xmlns:p14="http://schemas.microsoft.com/office/powerpoint/2010/main" val="1794793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C69DE6CE-4FE2-7D42-9728-CE85C252AD2B}" type="slidenum">
              <a:rPr lang="en-US"/>
              <a:pPr>
                <a:defRPr/>
              </a:pPr>
              <a:t>‹#›</a:t>
            </a:fld>
            <a:endParaRPr lang="en-US"/>
          </a:p>
        </p:txBody>
      </p:sp>
    </p:spTree>
    <p:extLst>
      <p:ext uri="{BB962C8B-B14F-4D97-AF65-F5344CB8AC3E}">
        <p14:creationId xmlns:p14="http://schemas.microsoft.com/office/powerpoint/2010/main" val="1743505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0778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sz="1800">
                <a:solidFill>
                  <a:srgbClr val="FFFFFF"/>
                </a:solidFill>
                <a:latin typeface="Tahoma" pitchFamily="-11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lgn="ctr">
              <a:spcBef>
                <a:spcPct val="50000"/>
              </a:spcBef>
              <a:defRPr/>
            </a:lvl1pPr>
          </a:lstStyle>
          <a:p>
            <a:pPr>
              <a:defRPr/>
            </a:pPr>
            <a:endParaRPr lang="en-US"/>
          </a:p>
        </p:txBody>
      </p:sp>
      <p:sp>
        <p:nvSpPr>
          <p:cNvPr id="8" name="Rectangle 1031"/>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2"/>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CF4E59E2-241F-F543-B00D-ECD4328ED1F0}" type="slidenum">
              <a:rPr lang="en-US"/>
              <a:pPr>
                <a:defRPr/>
              </a:pPr>
              <a:t>‹#›</a:t>
            </a:fld>
            <a:endParaRPr lang="en-US"/>
          </a:p>
        </p:txBody>
      </p:sp>
    </p:spTree>
    <p:extLst>
      <p:ext uri="{BB962C8B-B14F-4D97-AF65-F5344CB8AC3E}">
        <p14:creationId xmlns:p14="http://schemas.microsoft.com/office/powerpoint/2010/main" val="2322643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92E2CAC-B4A6-754D-A2B7-162F0D0DBC0B}" type="slidenum">
              <a:rPr lang="en-US"/>
              <a:pPr>
                <a:defRPr/>
              </a:pPr>
              <a:t>‹#›</a:t>
            </a:fld>
            <a:endParaRPr lang="en-US"/>
          </a:p>
        </p:txBody>
      </p:sp>
    </p:spTree>
    <p:extLst>
      <p:ext uri="{BB962C8B-B14F-4D97-AF65-F5344CB8AC3E}">
        <p14:creationId xmlns:p14="http://schemas.microsoft.com/office/powerpoint/2010/main" val="2554443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3D1A0009-CED7-FF44-A433-5C8D0365EA8B}" type="slidenum">
              <a:rPr lang="en-US"/>
              <a:pPr>
                <a:defRPr/>
              </a:pPr>
              <a:t>‹#›</a:t>
            </a:fld>
            <a:endParaRPr lang="en-US"/>
          </a:p>
        </p:txBody>
      </p:sp>
    </p:spTree>
    <p:extLst>
      <p:ext uri="{BB962C8B-B14F-4D97-AF65-F5344CB8AC3E}">
        <p14:creationId xmlns:p14="http://schemas.microsoft.com/office/powerpoint/2010/main" val="2677448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AAA5C51C-98A1-3243-B298-6C092C613FAA}" type="slidenum">
              <a:rPr lang="en-US"/>
              <a:pPr>
                <a:defRPr/>
              </a:pPr>
              <a:t>‹#›</a:t>
            </a:fld>
            <a:endParaRPr lang="en-US"/>
          </a:p>
        </p:txBody>
      </p:sp>
    </p:spTree>
    <p:extLst>
      <p:ext uri="{BB962C8B-B14F-4D97-AF65-F5344CB8AC3E}">
        <p14:creationId xmlns:p14="http://schemas.microsoft.com/office/powerpoint/2010/main" val="4284955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323061-B50B-1248-93ED-BCF87732218E}" type="slidenum">
              <a:rPr lang="en-US"/>
              <a:pPr>
                <a:defRPr/>
              </a:pPr>
              <a:t>‹#›</a:t>
            </a:fld>
            <a:endParaRPr lang="en-US"/>
          </a:p>
        </p:txBody>
      </p:sp>
    </p:spTree>
    <p:extLst>
      <p:ext uri="{BB962C8B-B14F-4D97-AF65-F5344CB8AC3E}">
        <p14:creationId xmlns:p14="http://schemas.microsoft.com/office/powerpoint/2010/main" val="3968793726"/>
      </p:ext>
    </p:extLst>
  </p:cSld>
  <p:clrMapOvr>
    <a:masterClrMapping/>
  </p:clrMapOvr>
  <p:transition xmlns:p14="http://schemas.microsoft.com/office/powerpoint/2010/mai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8"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7ACD3FD6-3381-7B49-880D-E2E445DDC480}" type="slidenum">
              <a:rPr lang="en-US"/>
              <a:pPr>
                <a:defRPr/>
              </a:pPr>
              <a:t>‹#›</a:t>
            </a:fld>
            <a:endParaRPr lang="en-US"/>
          </a:p>
        </p:txBody>
      </p:sp>
    </p:spTree>
    <p:extLst>
      <p:ext uri="{BB962C8B-B14F-4D97-AF65-F5344CB8AC3E}">
        <p14:creationId xmlns:p14="http://schemas.microsoft.com/office/powerpoint/2010/main" val="899519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4"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4CE67DDB-0CB2-9D4E-924F-E1EE4A00298A}" type="slidenum">
              <a:rPr lang="en-US"/>
              <a:pPr>
                <a:defRPr/>
              </a:pPr>
              <a:t>‹#›</a:t>
            </a:fld>
            <a:endParaRPr lang="en-US"/>
          </a:p>
        </p:txBody>
      </p:sp>
    </p:spTree>
    <p:extLst>
      <p:ext uri="{BB962C8B-B14F-4D97-AF65-F5344CB8AC3E}">
        <p14:creationId xmlns:p14="http://schemas.microsoft.com/office/powerpoint/2010/main" val="112999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3"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365090AD-6035-1243-BFF8-D967A073AF09}" type="slidenum">
              <a:rPr lang="en-US"/>
              <a:pPr>
                <a:defRPr/>
              </a:pPr>
              <a:t>‹#›</a:t>
            </a:fld>
            <a:endParaRPr lang="en-US"/>
          </a:p>
        </p:txBody>
      </p:sp>
    </p:spTree>
    <p:extLst>
      <p:ext uri="{BB962C8B-B14F-4D97-AF65-F5344CB8AC3E}">
        <p14:creationId xmlns:p14="http://schemas.microsoft.com/office/powerpoint/2010/main" val="678770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963B6352-6D98-8044-B20A-521F506EA64F}" type="slidenum">
              <a:rPr lang="en-US"/>
              <a:pPr>
                <a:defRPr/>
              </a:pPr>
              <a:t>‹#›</a:t>
            </a:fld>
            <a:endParaRPr lang="en-US"/>
          </a:p>
        </p:txBody>
      </p:sp>
    </p:spTree>
    <p:extLst>
      <p:ext uri="{BB962C8B-B14F-4D97-AF65-F5344CB8AC3E}">
        <p14:creationId xmlns:p14="http://schemas.microsoft.com/office/powerpoint/2010/main" val="3593306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309F820A-4147-A24E-93BE-6733A17B3E74}" type="slidenum">
              <a:rPr lang="en-US"/>
              <a:pPr>
                <a:defRPr/>
              </a:pPr>
              <a:t>‹#›</a:t>
            </a:fld>
            <a:endParaRPr lang="en-US"/>
          </a:p>
        </p:txBody>
      </p:sp>
    </p:spTree>
    <p:extLst>
      <p:ext uri="{BB962C8B-B14F-4D97-AF65-F5344CB8AC3E}">
        <p14:creationId xmlns:p14="http://schemas.microsoft.com/office/powerpoint/2010/main" val="2098675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7124D660-23C0-F740-B5E7-31A8AB32914C}" type="slidenum">
              <a:rPr lang="en-US"/>
              <a:pPr>
                <a:defRPr/>
              </a:pPr>
              <a:t>‹#›</a:t>
            </a:fld>
            <a:endParaRPr lang="en-US"/>
          </a:p>
        </p:txBody>
      </p:sp>
    </p:spTree>
    <p:extLst>
      <p:ext uri="{BB962C8B-B14F-4D97-AF65-F5344CB8AC3E}">
        <p14:creationId xmlns:p14="http://schemas.microsoft.com/office/powerpoint/2010/main" val="3811723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96DAF3CD-097F-FF4E-B0FC-5BB923617285}" type="slidenum">
              <a:rPr lang="en-US"/>
              <a:pPr>
                <a:defRPr/>
              </a:pPr>
              <a:t>‹#›</a:t>
            </a:fld>
            <a:endParaRPr lang="en-US"/>
          </a:p>
        </p:txBody>
      </p:sp>
    </p:spTree>
    <p:extLst>
      <p:ext uri="{BB962C8B-B14F-4D97-AF65-F5344CB8AC3E}">
        <p14:creationId xmlns:p14="http://schemas.microsoft.com/office/powerpoint/2010/main" val="2493594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629B3F8-46D8-8F45-98F1-E12C7E83796B}" type="slidenum">
              <a:rPr lang="en-US"/>
              <a:pPr>
                <a:defRPr/>
              </a:pPr>
              <a:t>‹#›</a:t>
            </a:fld>
            <a:endParaRPr lang="en-US"/>
          </a:p>
        </p:txBody>
      </p:sp>
    </p:spTree>
    <p:extLst>
      <p:ext uri="{BB962C8B-B14F-4D97-AF65-F5344CB8AC3E}">
        <p14:creationId xmlns:p14="http://schemas.microsoft.com/office/powerpoint/2010/main" val="212721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6EB873F-276D-4E43-AB75-DFD70451C841}" type="slidenum">
              <a:rPr lang="en-US"/>
              <a:pPr>
                <a:defRPr/>
              </a:pPr>
              <a:t>‹#›</a:t>
            </a:fld>
            <a:endParaRPr lang="en-US"/>
          </a:p>
        </p:txBody>
      </p:sp>
    </p:spTree>
    <p:extLst>
      <p:ext uri="{BB962C8B-B14F-4D97-AF65-F5344CB8AC3E}">
        <p14:creationId xmlns:p14="http://schemas.microsoft.com/office/powerpoint/2010/main" val="3275351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E70585-EDDB-9A4F-A405-B428C1995D3F}" type="slidenum">
              <a:rPr lang="en-US"/>
              <a:pPr>
                <a:defRPr/>
              </a:pPr>
              <a:t>‹#›</a:t>
            </a:fld>
            <a:endParaRPr lang="en-US"/>
          </a:p>
        </p:txBody>
      </p:sp>
    </p:spTree>
    <p:extLst>
      <p:ext uri="{BB962C8B-B14F-4D97-AF65-F5344CB8AC3E}">
        <p14:creationId xmlns:p14="http://schemas.microsoft.com/office/powerpoint/2010/main" val="129492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7B814A-4324-EC43-9B34-1031F64721DF}" type="slidenum">
              <a:rPr lang="en-US"/>
              <a:pPr>
                <a:defRPr/>
              </a:pPr>
              <a:t>‹#›</a:t>
            </a:fld>
            <a:endParaRPr lang="en-US"/>
          </a:p>
        </p:txBody>
      </p:sp>
    </p:spTree>
    <p:extLst>
      <p:ext uri="{BB962C8B-B14F-4D97-AF65-F5344CB8AC3E}">
        <p14:creationId xmlns:p14="http://schemas.microsoft.com/office/powerpoint/2010/main" val="611166319"/>
      </p:ext>
    </p:extLst>
  </p:cSld>
  <p:clrMapOvr>
    <a:masterClrMapping/>
  </p:clrMapOvr>
  <p:transition xmlns:p14="http://schemas.microsoft.com/office/powerpoint/2010/mai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90348BA-D594-D349-8262-978C628032AE}" type="slidenum">
              <a:rPr lang="en-US"/>
              <a:pPr>
                <a:defRPr/>
              </a:pPr>
              <a:t>‹#›</a:t>
            </a:fld>
            <a:endParaRPr lang="en-US"/>
          </a:p>
        </p:txBody>
      </p:sp>
    </p:spTree>
    <p:extLst>
      <p:ext uri="{BB962C8B-B14F-4D97-AF65-F5344CB8AC3E}">
        <p14:creationId xmlns:p14="http://schemas.microsoft.com/office/powerpoint/2010/main" val="3252680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9A53F3B-9375-E548-B66C-C11317FF4D7B}" type="slidenum">
              <a:rPr lang="en-US"/>
              <a:pPr>
                <a:defRPr/>
              </a:pPr>
              <a:t>‹#›</a:t>
            </a:fld>
            <a:endParaRPr lang="en-US"/>
          </a:p>
        </p:txBody>
      </p:sp>
    </p:spTree>
    <p:extLst>
      <p:ext uri="{BB962C8B-B14F-4D97-AF65-F5344CB8AC3E}">
        <p14:creationId xmlns:p14="http://schemas.microsoft.com/office/powerpoint/2010/main" val="53973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81516EB6-E09B-174A-82DC-F12BA86326D7}" type="slidenum">
              <a:rPr lang="en-US"/>
              <a:pPr>
                <a:defRPr/>
              </a:pPr>
              <a:t>‹#›</a:t>
            </a:fld>
            <a:endParaRPr lang="en-US"/>
          </a:p>
        </p:txBody>
      </p:sp>
    </p:spTree>
    <p:extLst>
      <p:ext uri="{BB962C8B-B14F-4D97-AF65-F5344CB8AC3E}">
        <p14:creationId xmlns:p14="http://schemas.microsoft.com/office/powerpoint/2010/main" val="1897059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D0B39F7-DD12-AE42-87A1-CA17EF6FBF92}" type="slidenum">
              <a:rPr lang="en-US"/>
              <a:pPr>
                <a:defRPr/>
              </a:pPr>
              <a:t>‹#›</a:t>
            </a:fld>
            <a:endParaRPr lang="en-US"/>
          </a:p>
        </p:txBody>
      </p:sp>
    </p:spTree>
    <p:extLst>
      <p:ext uri="{BB962C8B-B14F-4D97-AF65-F5344CB8AC3E}">
        <p14:creationId xmlns:p14="http://schemas.microsoft.com/office/powerpoint/2010/main" val="1550068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1546EC1-7D4E-144F-8FF9-D47D515C7C98}" type="slidenum">
              <a:rPr lang="en-US"/>
              <a:pPr>
                <a:defRPr/>
              </a:pPr>
              <a:t>‹#›</a:t>
            </a:fld>
            <a:endParaRPr lang="en-US"/>
          </a:p>
        </p:txBody>
      </p:sp>
    </p:spTree>
    <p:extLst>
      <p:ext uri="{BB962C8B-B14F-4D97-AF65-F5344CB8AC3E}">
        <p14:creationId xmlns:p14="http://schemas.microsoft.com/office/powerpoint/2010/main" val="1854234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02F6910-7934-1842-911A-14F40BC98849}" type="slidenum">
              <a:rPr lang="en-US"/>
              <a:pPr>
                <a:defRPr/>
              </a:pPr>
              <a:t>‹#›</a:t>
            </a:fld>
            <a:endParaRPr lang="en-US"/>
          </a:p>
        </p:txBody>
      </p:sp>
    </p:spTree>
    <p:extLst>
      <p:ext uri="{BB962C8B-B14F-4D97-AF65-F5344CB8AC3E}">
        <p14:creationId xmlns:p14="http://schemas.microsoft.com/office/powerpoint/2010/main" val="415434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1272813-D563-1D4D-9993-20D2CEE85DE5}" type="slidenum">
              <a:rPr lang="en-US"/>
              <a:pPr>
                <a:defRPr/>
              </a:pPr>
              <a:t>‹#›</a:t>
            </a:fld>
            <a:endParaRPr lang="en-US"/>
          </a:p>
        </p:txBody>
      </p:sp>
    </p:spTree>
    <p:extLst>
      <p:ext uri="{BB962C8B-B14F-4D97-AF65-F5344CB8AC3E}">
        <p14:creationId xmlns:p14="http://schemas.microsoft.com/office/powerpoint/2010/main" val="32403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208D056-069B-7241-A970-E5104AD2A37B}" type="slidenum">
              <a:rPr lang="en-US"/>
              <a:pPr>
                <a:defRPr/>
              </a:pPr>
              <a:t>‹#›</a:t>
            </a:fld>
            <a:endParaRPr lang="en-US"/>
          </a:p>
        </p:txBody>
      </p:sp>
    </p:spTree>
    <p:extLst>
      <p:ext uri="{BB962C8B-B14F-4D97-AF65-F5344CB8AC3E}">
        <p14:creationId xmlns:p14="http://schemas.microsoft.com/office/powerpoint/2010/main" val="846931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1445BFE-D6F1-DB4B-9595-B5397303F9C4}" type="slidenum">
              <a:rPr lang="en-US"/>
              <a:pPr>
                <a:defRPr/>
              </a:pPr>
              <a:t>‹#›</a:t>
            </a:fld>
            <a:endParaRPr lang="en-US"/>
          </a:p>
        </p:txBody>
      </p:sp>
    </p:spTree>
    <p:extLst>
      <p:ext uri="{BB962C8B-B14F-4D97-AF65-F5344CB8AC3E}">
        <p14:creationId xmlns:p14="http://schemas.microsoft.com/office/powerpoint/2010/main" val="3936203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514B295-8A95-A54F-8906-D26D05EEC0BE}" type="slidenum">
              <a:rPr lang="en-US"/>
              <a:pPr>
                <a:defRPr/>
              </a:pPr>
              <a:t>‹#›</a:t>
            </a:fld>
            <a:endParaRPr lang="en-US"/>
          </a:p>
        </p:txBody>
      </p:sp>
    </p:spTree>
    <p:extLst>
      <p:ext uri="{BB962C8B-B14F-4D97-AF65-F5344CB8AC3E}">
        <p14:creationId xmlns:p14="http://schemas.microsoft.com/office/powerpoint/2010/main" val="11848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F46A3B-E103-A746-B7AB-85C566B55DD2}" type="slidenum">
              <a:rPr lang="en-US"/>
              <a:pPr>
                <a:defRPr/>
              </a:pPr>
              <a:t>‹#›</a:t>
            </a:fld>
            <a:endParaRPr lang="en-US"/>
          </a:p>
        </p:txBody>
      </p:sp>
    </p:spTree>
    <p:extLst>
      <p:ext uri="{BB962C8B-B14F-4D97-AF65-F5344CB8AC3E}">
        <p14:creationId xmlns:p14="http://schemas.microsoft.com/office/powerpoint/2010/main" val="326911852"/>
      </p:ext>
    </p:extLst>
  </p:cSld>
  <p:clrMapOvr>
    <a:masterClrMapping/>
  </p:clrMapOvr>
  <p:transition xmlns:p14="http://schemas.microsoft.com/office/powerpoint/2010/mai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ndParaRPr>
            </a:p>
          </p:txBody>
        </p:sp>
        <p:sp>
          <p:nvSpPr>
            <p:cNvPr id="20" name="Rectangle 18"/>
            <p:cNvSpPr>
              <a:spLocks noChangeArrowheads="1"/>
            </p:cNvSpPr>
            <p:nvPr userDrawn="1"/>
          </p:nvSpPr>
          <p:spPr bwMode="hidden">
            <a:xfrm rot="39991575" flipH="1" flipV="1">
              <a:off x="5393"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67D8F34C-E434-FF4A-9746-64135FB99185}" type="slidenum">
              <a:rPr lang="en-US"/>
              <a:pPr>
                <a:defRPr/>
              </a:pPr>
              <a:t>‹#›</a:t>
            </a:fld>
            <a:endParaRPr lang="en-US"/>
          </a:p>
        </p:txBody>
      </p:sp>
    </p:spTree>
    <p:extLst>
      <p:ext uri="{BB962C8B-B14F-4D97-AF65-F5344CB8AC3E}">
        <p14:creationId xmlns:p14="http://schemas.microsoft.com/office/powerpoint/2010/main" val="2970152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CFBB2E2D-9E3C-A34D-828C-86A33B7CC677}"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43937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9F86CF1A-7ED3-1441-9A6A-AFDBA7C9D8CF}"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4156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AB1443E3-96A8-B245-95CA-F446955D2EB8}"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1930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3F1B0020-0030-E44D-B01E-D29AA38D4F79}"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4616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AFAB4632-EB14-494B-A65F-0FE771A3F50D}"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87355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0BFDB268-B93A-844A-92DB-65E471655B05}"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8472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DEFD7C66-1766-FF40-81D6-870B60422144}"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72707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1C9FDE6-14E6-2E48-9761-1AC2219D5AE7}"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8418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CC70BF4D-12A3-B742-8F5A-F881FDC47F99}"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746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648B7B-C1BA-9148-BCFE-3C3B738007C0}" type="slidenum">
              <a:rPr lang="en-US"/>
              <a:pPr>
                <a:defRPr/>
              </a:pPr>
              <a:t>‹#›</a:t>
            </a:fld>
            <a:endParaRPr lang="en-US"/>
          </a:p>
        </p:txBody>
      </p:sp>
    </p:spTree>
    <p:extLst>
      <p:ext uri="{BB962C8B-B14F-4D97-AF65-F5344CB8AC3E}">
        <p14:creationId xmlns:p14="http://schemas.microsoft.com/office/powerpoint/2010/main" val="998078537"/>
      </p:ext>
    </p:extLst>
  </p:cSld>
  <p:clrMapOvr>
    <a:masterClrMapping/>
  </p:clrMapOvr>
  <p:transition xmlns:p14="http://schemas.microsoft.com/office/powerpoint/2010/mai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93A0971F-3470-A54E-B60A-BDB09F3DAE46}"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03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FD23E7BD-8590-CA45-A23F-23C5BAEC5520}"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3783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eaLnBrk="0" hangingPunct="0">
              <a:defRPr>
                <a:latin typeface="Times New Roman" charset="0"/>
              </a:defRPr>
            </a:lvl1pPr>
          </a:lstStyle>
          <a:p>
            <a:pPr>
              <a:defRPr/>
            </a:pPr>
            <a:fld id="{1DB15440-7811-D14D-AEA1-B08F09FA1FCF}" type="datetimeFigureOut">
              <a:rPr lang="en-US"/>
              <a:pPr>
                <a:defRPr/>
              </a:pPr>
              <a:t>4/8/18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2E12E346-274C-3543-AE80-D2E765D68BDF}" type="slidenum">
              <a:rPr lang="en-US"/>
              <a:pPr>
                <a:defRPr/>
              </a:pPr>
              <a:t>‹#›</a:t>
            </a:fld>
            <a:endParaRPr lang="en-US"/>
          </a:p>
        </p:txBody>
      </p:sp>
    </p:spTree>
    <p:extLst>
      <p:ext uri="{BB962C8B-B14F-4D97-AF65-F5344CB8AC3E}">
        <p14:creationId xmlns:p14="http://schemas.microsoft.com/office/powerpoint/2010/main" val="733901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a:latin typeface="Times New Roman" charset="0"/>
              </a:defRPr>
            </a:lvl1pPr>
          </a:lstStyle>
          <a:p>
            <a:pPr>
              <a:defRPr/>
            </a:pPr>
            <a:fld id="{FEDB313D-7FFC-2E46-BF4C-76C056CE581C}" type="datetimeFigureOut">
              <a:rPr lang="en-US"/>
              <a:pPr>
                <a:defRPr/>
              </a:pPr>
              <a:t>4/8/18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40DD3F05-2970-8F44-9789-E96A92C93DF9}" type="slidenum">
              <a:rPr lang="en-US"/>
              <a:pPr>
                <a:defRPr/>
              </a:pPr>
              <a:t>‹#›</a:t>
            </a:fld>
            <a:endParaRPr lang="en-US"/>
          </a:p>
        </p:txBody>
      </p:sp>
    </p:spTree>
    <p:extLst>
      <p:ext uri="{BB962C8B-B14F-4D97-AF65-F5344CB8AC3E}">
        <p14:creationId xmlns:p14="http://schemas.microsoft.com/office/powerpoint/2010/main" val="3788030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eaLnBrk="0" hangingPunct="0">
              <a:defRPr>
                <a:latin typeface="Times New Roman" charset="0"/>
              </a:defRPr>
            </a:lvl1pPr>
          </a:lstStyle>
          <a:p>
            <a:pPr>
              <a:defRPr/>
            </a:pPr>
            <a:fld id="{A018B240-9C37-954F-9E65-F80A997A481F}" type="datetimeFigureOut">
              <a:rPr lang="en-US"/>
              <a:pPr>
                <a:defRPr/>
              </a:pPr>
              <a:t>4/8/18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10D959AE-E1BE-F240-9F79-3FB63C133E44}" type="slidenum">
              <a:rPr lang="en-US"/>
              <a:pPr>
                <a:defRPr/>
              </a:pPr>
              <a:t>‹#›</a:t>
            </a:fld>
            <a:endParaRPr lang="en-US"/>
          </a:p>
        </p:txBody>
      </p:sp>
    </p:spTree>
    <p:extLst>
      <p:ext uri="{BB962C8B-B14F-4D97-AF65-F5344CB8AC3E}">
        <p14:creationId xmlns:p14="http://schemas.microsoft.com/office/powerpoint/2010/main" val="3049522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eaLnBrk="0" hangingPunct="0">
              <a:defRPr>
                <a:latin typeface="Times New Roman" charset="0"/>
              </a:defRPr>
            </a:lvl1pPr>
          </a:lstStyle>
          <a:p>
            <a:pPr>
              <a:defRPr/>
            </a:pPr>
            <a:fld id="{69304A2A-06AD-E44C-848D-266C73977466}" type="datetimeFigureOut">
              <a:rPr lang="en-US"/>
              <a:pPr>
                <a:defRPr/>
              </a:pPr>
              <a:t>4/8/18</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5C802C05-256A-3D42-9557-EBDA3F6D439D}" type="slidenum">
              <a:rPr lang="en-US"/>
              <a:pPr>
                <a:defRPr/>
              </a:pPr>
              <a:t>‹#›</a:t>
            </a:fld>
            <a:endParaRPr lang="en-US"/>
          </a:p>
        </p:txBody>
      </p:sp>
    </p:spTree>
    <p:extLst>
      <p:ext uri="{BB962C8B-B14F-4D97-AF65-F5344CB8AC3E}">
        <p14:creationId xmlns:p14="http://schemas.microsoft.com/office/powerpoint/2010/main" val="2032373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eaLnBrk="0" hangingPunct="0">
              <a:defRPr>
                <a:latin typeface="Times New Roman" charset="0"/>
              </a:defRPr>
            </a:lvl1pPr>
          </a:lstStyle>
          <a:p>
            <a:pPr>
              <a:defRPr/>
            </a:pPr>
            <a:fld id="{9BF54286-A4F6-3645-8866-199A47626C76}" type="datetimeFigureOut">
              <a:rPr lang="en-US"/>
              <a:pPr>
                <a:defRPr/>
              </a:pPr>
              <a:t>4/8/18</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445C492B-5A42-364C-8EFB-953B3984524C}" type="slidenum">
              <a:rPr lang="en-US"/>
              <a:pPr>
                <a:defRPr/>
              </a:pPr>
              <a:t>‹#›</a:t>
            </a:fld>
            <a:endParaRPr lang="en-US"/>
          </a:p>
        </p:txBody>
      </p:sp>
    </p:spTree>
    <p:extLst>
      <p:ext uri="{BB962C8B-B14F-4D97-AF65-F5344CB8AC3E}">
        <p14:creationId xmlns:p14="http://schemas.microsoft.com/office/powerpoint/2010/main" val="167396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eaLnBrk="0" hangingPunct="0">
              <a:defRPr>
                <a:latin typeface="Times New Roman" charset="0"/>
              </a:defRPr>
            </a:lvl1pPr>
          </a:lstStyle>
          <a:p>
            <a:pPr>
              <a:defRPr/>
            </a:pPr>
            <a:fld id="{BB53553F-2BE5-8943-AA87-CD7458346AC3}" type="datetimeFigureOut">
              <a:rPr lang="en-US"/>
              <a:pPr>
                <a:defRPr/>
              </a:pPr>
              <a:t>4/8/18</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75211565-459A-BD44-8EBF-B343F9BD6555}" type="slidenum">
              <a:rPr lang="en-US"/>
              <a:pPr>
                <a:defRPr/>
              </a:pPr>
              <a:t>‹#›</a:t>
            </a:fld>
            <a:endParaRPr lang="en-US"/>
          </a:p>
        </p:txBody>
      </p:sp>
    </p:spTree>
    <p:extLst>
      <p:ext uri="{BB962C8B-B14F-4D97-AF65-F5344CB8AC3E}">
        <p14:creationId xmlns:p14="http://schemas.microsoft.com/office/powerpoint/2010/main" val="1167665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eaLnBrk="0" hangingPunct="0">
              <a:defRPr>
                <a:latin typeface="Times New Roman" charset="0"/>
              </a:defRPr>
            </a:lvl1pPr>
          </a:lstStyle>
          <a:p>
            <a:pPr>
              <a:defRPr/>
            </a:pPr>
            <a:fld id="{BBAA009F-43D0-E640-89FC-31A9966AD7D8}" type="datetimeFigureOut">
              <a:rPr lang="en-US"/>
              <a:pPr>
                <a:defRPr/>
              </a:pPr>
              <a:t>4/8/18</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60AA238E-571F-534D-8A9A-200E8CC409E1}" type="slidenum">
              <a:rPr lang="en-US"/>
              <a:pPr>
                <a:defRPr/>
              </a:pPr>
              <a:t>‹#›</a:t>
            </a:fld>
            <a:endParaRPr lang="en-US"/>
          </a:p>
        </p:txBody>
      </p:sp>
    </p:spTree>
    <p:extLst>
      <p:ext uri="{BB962C8B-B14F-4D97-AF65-F5344CB8AC3E}">
        <p14:creationId xmlns:p14="http://schemas.microsoft.com/office/powerpoint/2010/main" val="1126792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eaLnBrk="0" hangingPunct="0">
              <a:defRPr>
                <a:latin typeface="Times New Roman" charset="0"/>
              </a:defRPr>
            </a:lvl1pPr>
          </a:lstStyle>
          <a:p>
            <a:pPr>
              <a:defRPr/>
            </a:pPr>
            <a:fld id="{E93F0254-B6DB-E448-A590-175396FC2887}" type="datetimeFigureOut">
              <a:rPr lang="en-US"/>
              <a:pPr>
                <a:defRPr/>
              </a:pPr>
              <a:t>4/8/18</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4A4A17DC-AF67-C441-AAB5-56E3EEF8F07A}" type="slidenum">
              <a:rPr lang="en-US"/>
              <a:pPr>
                <a:defRPr/>
              </a:pPr>
              <a:t>‹#›</a:t>
            </a:fld>
            <a:endParaRPr lang="en-US"/>
          </a:p>
        </p:txBody>
      </p:sp>
    </p:spTree>
    <p:extLst>
      <p:ext uri="{BB962C8B-B14F-4D97-AF65-F5344CB8AC3E}">
        <p14:creationId xmlns:p14="http://schemas.microsoft.com/office/powerpoint/2010/main" val="29866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E4DCD-8489-AB4B-98E4-564E7823EC20}" type="slidenum">
              <a:rPr lang="en-US"/>
              <a:pPr>
                <a:defRPr/>
              </a:pPr>
              <a:t>‹#›</a:t>
            </a:fld>
            <a:endParaRPr lang="en-US"/>
          </a:p>
        </p:txBody>
      </p:sp>
    </p:spTree>
    <p:extLst>
      <p:ext uri="{BB962C8B-B14F-4D97-AF65-F5344CB8AC3E}">
        <p14:creationId xmlns:p14="http://schemas.microsoft.com/office/powerpoint/2010/main" val="1016222122"/>
      </p:ext>
    </p:extLst>
  </p:cSld>
  <p:clrMapOvr>
    <a:masterClrMapping/>
  </p:clrMapOvr>
  <p:transition xmlns:p14="http://schemas.microsoft.com/office/powerpoint/2010/mai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eaLnBrk="0" hangingPunct="0">
              <a:defRPr>
                <a:latin typeface="Times New Roman" charset="0"/>
              </a:defRPr>
            </a:lvl1pPr>
          </a:lstStyle>
          <a:p>
            <a:pPr>
              <a:defRPr/>
            </a:pPr>
            <a:fld id="{98DB1401-DF6C-4444-B921-73877BDDC23E}" type="datetimeFigureOut">
              <a:rPr lang="en-US"/>
              <a:pPr>
                <a:defRPr/>
              </a:pPr>
              <a:t>4/8/18</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E0905AF3-E3E8-9543-9820-99E6D499DA66}" type="slidenum">
              <a:rPr lang="en-US"/>
              <a:pPr>
                <a:defRPr/>
              </a:pPr>
              <a:t>‹#›</a:t>
            </a:fld>
            <a:endParaRPr lang="en-US"/>
          </a:p>
        </p:txBody>
      </p:sp>
    </p:spTree>
    <p:extLst>
      <p:ext uri="{BB962C8B-B14F-4D97-AF65-F5344CB8AC3E}">
        <p14:creationId xmlns:p14="http://schemas.microsoft.com/office/powerpoint/2010/main" val="1843423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a:latin typeface="Times New Roman" charset="0"/>
              </a:defRPr>
            </a:lvl1pPr>
          </a:lstStyle>
          <a:p>
            <a:pPr>
              <a:defRPr/>
            </a:pPr>
            <a:fld id="{728D3DA0-F0C7-2141-B0D5-36E1C1DA1AFB}" type="datetimeFigureOut">
              <a:rPr lang="en-US"/>
              <a:pPr>
                <a:defRPr/>
              </a:pPr>
              <a:t>4/8/18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C8C05FC5-8DB5-AD49-9305-41A50DA27685}" type="slidenum">
              <a:rPr lang="en-US"/>
              <a:pPr>
                <a:defRPr/>
              </a:pPr>
              <a:t>‹#›</a:t>
            </a:fld>
            <a:endParaRPr lang="en-US"/>
          </a:p>
        </p:txBody>
      </p:sp>
    </p:spTree>
    <p:extLst>
      <p:ext uri="{BB962C8B-B14F-4D97-AF65-F5344CB8AC3E}">
        <p14:creationId xmlns:p14="http://schemas.microsoft.com/office/powerpoint/2010/main" val="17618788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a:latin typeface="Times New Roman" charset="0"/>
              </a:defRPr>
            </a:lvl1pPr>
          </a:lstStyle>
          <a:p>
            <a:pPr>
              <a:defRPr/>
            </a:pPr>
            <a:fld id="{9790E8F2-9051-4C41-A03D-33092CEFF65B}" type="datetimeFigureOut">
              <a:rPr lang="en-US"/>
              <a:pPr>
                <a:defRPr/>
              </a:pPr>
              <a:t>4/8/18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pPr>
              <a:defRPr/>
            </a:pPr>
            <a:fld id="{C8C1DFF3-1C69-AB49-84AC-C9C87C64518F}" type="slidenum">
              <a:rPr lang="en-US"/>
              <a:pPr>
                <a:defRPr/>
              </a:pPr>
              <a:t>‹#›</a:t>
            </a:fld>
            <a:endParaRPr lang="en-US"/>
          </a:p>
        </p:txBody>
      </p:sp>
    </p:spTree>
    <p:extLst>
      <p:ext uri="{BB962C8B-B14F-4D97-AF65-F5344CB8AC3E}">
        <p14:creationId xmlns:p14="http://schemas.microsoft.com/office/powerpoint/2010/main" val="391973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F9C0E-740F-BA4E-9E3A-D8920BE93E3F}" type="slidenum">
              <a:rPr lang="en-US"/>
              <a:pPr>
                <a:defRPr/>
              </a:pPr>
              <a:t>‹#›</a:t>
            </a:fld>
            <a:endParaRPr lang="en-US"/>
          </a:p>
        </p:txBody>
      </p:sp>
    </p:spTree>
    <p:extLst>
      <p:ext uri="{BB962C8B-B14F-4D97-AF65-F5344CB8AC3E}">
        <p14:creationId xmlns:p14="http://schemas.microsoft.com/office/powerpoint/2010/main" val="1178659239"/>
      </p:ext>
    </p:extLst>
  </p:cSld>
  <p:clrMapOvr>
    <a:masterClrMapping/>
  </p:clrMapOvr>
  <p:transition xmlns:p14="http://schemas.microsoft.com/office/powerpoint/2010/mai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30B0FF-9239-B142-B158-D8EC22E1E4F6}" type="slidenum">
              <a:rPr lang="en-US"/>
              <a:pPr>
                <a:defRPr/>
              </a:pPr>
              <a:t>‹#›</a:t>
            </a:fld>
            <a:endParaRPr lang="en-US"/>
          </a:p>
        </p:txBody>
      </p:sp>
    </p:spTree>
    <p:extLst>
      <p:ext uri="{BB962C8B-B14F-4D97-AF65-F5344CB8AC3E}">
        <p14:creationId xmlns:p14="http://schemas.microsoft.com/office/powerpoint/2010/main" val="2120707003"/>
      </p:ext>
    </p:extLst>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theme" Target="../theme/theme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F7930-C1FE-D148-A0CB-43514B3E6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Lst>
  <p:transition xmlns:p14="http://schemas.microsoft.com/office/powerpoint/2010/mai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F28499E-AD3B-9D4D-8488-89EB246AE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3" r:id="rId1"/>
    <p:sldLayoutId id="2147485844" r:id="rId2"/>
    <p:sldLayoutId id="2147485845" r:id="rId3"/>
    <p:sldLayoutId id="2147485846" r:id="rId4"/>
    <p:sldLayoutId id="2147485847" r:id="rId5"/>
    <p:sldLayoutId id="2147485848" r:id="rId6"/>
    <p:sldLayoutId id="2147485849" r:id="rId7"/>
    <p:sldLayoutId id="2147485850" r:id="rId8"/>
    <p:sldLayoutId id="2147485851" r:id="rId9"/>
    <p:sldLayoutId id="2147485852" r:id="rId10"/>
    <p:sldLayoutId id="2147485853" r:id="rId11"/>
    <p:sldLayoutId id="2147485854" r:id="rId12"/>
    <p:sldLayoutId id="21474858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5588" cy="6845300"/>
            <a:chOff x="0" y="0"/>
            <a:chExt cx="5761" cy="4312"/>
          </a:xfrm>
        </p:grpSpPr>
        <p:sp>
          <p:nvSpPr>
            <p:cNvPr id="2765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useBgFill="1">
          <p:nvSpPr>
            <p:cNvPr id="2765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2765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765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3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a:defRPr/>
              </a:pPr>
              <a:endParaRPr lang="en-US" sz="1800">
                <a:solidFill>
                  <a:srgbClr val="FFFFFF"/>
                </a:solidFill>
                <a:latin typeface="Tahoma" pitchFamily="-112" charset="-52"/>
              </a:endParaRPr>
            </a:p>
          </p:txBody>
        </p:sp>
        <p:sp>
          <p:nvSpPr>
            <p:cNvPr id="2868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effectLst>
                  <a:outerShdw blurRad="38100" dist="38100" dir="2700000" algn="tl">
                    <a:srgbClr val="000000"/>
                  </a:outerShdw>
                </a:effectLst>
                <a:latin typeface="Tahoma" charset="0"/>
              </a:defRPr>
            </a:lvl1pPr>
          </a:lstStyle>
          <a:p>
            <a:pPr>
              <a:defRPr/>
            </a:pPr>
            <a:fld id="{50A12B9F-9E2C-AC41-AF1A-6A85CEFAFF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defRPr>
            </a:lvl1pPr>
          </a:lstStyle>
          <a:p>
            <a:pPr>
              <a:defRPr/>
            </a:pPr>
            <a:fld id="{9C373425-F393-F54D-984A-9212DDA06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 id="2147485878" r:id="rId12"/>
    <p:sldLayoutId id="214748587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6CDB7BBB-9EC7-7E48-B43A-4C2EAC617122}"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880"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 id="214748584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Calibri" charset="0"/>
                <a:cs typeface="Arial" charset="0"/>
              </a:defRPr>
            </a:lvl1pPr>
          </a:lstStyle>
          <a:p>
            <a:pPr>
              <a:defRPr/>
            </a:pPr>
            <a:fld id="{AB081EB7-F72E-6A42-B0E0-12EF28FB0F4A}" type="datetimeFigureOut">
              <a:rPr lang="en-US"/>
              <a:pPr>
                <a:defRPr/>
              </a:pPr>
              <a:t>4/8/18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cs typeface="Arial" charset="0"/>
              </a:defRPr>
            </a:lvl1pPr>
          </a:lstStyle>
          <a:p>
            <a:pPr>
              <a:defRPr/>
            </a:pPr>
            <a:fld id="{2B510E36-55F5-9740-B320-1862D14C16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 id="2147485890" r:id="rId10"/>
    <p:sldLayoutId id="2147485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5.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8.jpeg"/><Relationship Id="rId3"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8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23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465313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Ecclesiastes 1</a:t>
            </a:r>
            <a:r>
              <a:rPr lang="en-US" b="1" dirty="0">
                <a:solidFill>
                  <a:srgbClr val="FFFFFF"/>
                </a:solidFill>
                <a:effectLst>
                  <a:glow rad="127000">
                    <a:srgbClr val="000000"/>
                  </a:glow>
                </a:effectLst>
                <a:latin typeface="Arial" charset="0"/>
                <a:ea typeface="ＭＳ Ｐゴシック" charset="0"/>
                <a:cs typeface="ＭＳ Ｐゴシック" charset="0"/>
              </a:rPr>
              <a:t>:12–2:</a:t>
            </a:r>
            <a:r>
              <a:rPr lang="en-US" b="1" dirty="0" smtClean="0">
                <a:solidFill>
                  <a:srgbClr val="FFFFFF"/>
                </a:solidFill>
                <a:effectLst>
                  <a:glow rad="127000">
                    <a:srgbClr val="000000"/>
                  </a:glow>
                </a:effectLst>
                <a:latin typeface="Arial" charset="0"/>
                <a:ea typeface="ＭＳ Ｐゴシック" charset="0"/>
                <a:cs typeface="ＭＳ Ｐゴシック" charset="0"/>
              </a:rPr>
              <a:t>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188640"/>
            <a:ext cx="5796136" cy="2953171"/>
          </a:xfrm>
          <a:effectLst>
            <a:outerShdw blurRad="63500" dist="35921" dir="2700000" algn="ctr" rotWithShape="0">
              <a:schemeClr val="tx2">
                <a:alpha val="74998"/>
              </a:schemeClr>
            </a:outerShdw>
          </a:effectLst>
          <a:extLst/>
        </p:spPr>
        <p:txBody>
          <a:bodyPr/>
          <a:lstStyle/>
          <a:p>
            <a:pPr>
              <a:defRPr/>
            </a:pPr>
            <a:r>
              <a:rPr lang="en-US" sz="8800" b="1" dirty="0" smtClean="0">
                <a:effectLst>
                  <a:glow rad="127000">
                    <a:schemeClr val="tx1"/>
                  </a:glow>
                </a:effectLst>
                <a:latin typeface="Arial" charset="0"/>
                <a:ea typeface="ＭＳ Ｐゴシック" charset="0"/>
                <a:cs typeface="ＭＳ Ｐゴシック" charset="0"/>
              </a:rPr>
              <a:t>Profitless Pursuits</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a:t>
            </a:r>
            <a:endParaRPr lang="en-US" b="1" dirty="0">
              <a:effectLst>
                <a:glow rad="127000">
                  <a:schemeClr val="tx1"/>
                </a:glow>
              </a:effectLst>
              <a:latin typeface="Arial" charset="0"/>
              <a:ea typeface="ＭＳ Ｐゴシック" charset="0"/>
              <a:cs typeface="ＭＳ Ｐゴシック" charset="0"/>
            </a:endParaRPr>
          </a:p>
        </p:txBody>
      </p:sp>
      <p:pic>
        <p:nvPicPr>
          <p:cNvPr id="1003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375" y="620713"/>
            <a:ext cx="7872413"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Work &amp; Wisdom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Last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131840" y="2492896"/>
            <a:ext cx="6012160" cy="4247728"/>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are the </a:t>
            </a:r>
            <a:r>
              <a:rPr lang="en-US" sz="4800" b="1" dirty="0">
                <a:solidFill>
                  <a:srgbClr val="FFFF00"/>
                </a:solidFill>
                <a:effectLst>
                  <a:glow rad="127000">
                    <a:schemeClr val="tx1"/>
                  </a:glow>
                </a:effectLst>
                <a:latin typeface="Arial" charset="0"/>
                <a:ea typeface="ＭＳ Ｐゴシック" charset="0"/>
                <a:cs typeface="ＭＳ Ｐゴシック" charset="0"/>
              </a:rPr>
              <a:t>profitless</a:t>
            </a:r>
            <a:r>
              <a:rPr lang="en-US" sz="4800" b="1" dirty="0">
                <a:effectLst>
                  <a:glow rad="127000">
                    <a:schemeClr val="tx1"/>
                  </a:glow>
                </a:effectLst>
                <a:latin typeface="Arial" charset="0"/>
                <a:ea typeface="ＭＳ Ｐゴシック" charset="0"/>
                <a:cs typeface="ＭＳ Ｐゴシック" charset="0"/>
              </a:rPr>
              <a:t> pursuits that we should </a:t>
            </a:r>
            <a:r>
              <a:rPr lang="en-US" sz="4800" b="1" dirty="0" smtClean="0">
                <a:effectLst>
                  <a:glow rad="127000">
                    <a:schemeClr val="tx1"/>
                  </a:glow>
                </a:effectLst>
                <a:latin typeface="Arial" charset="0"/>
                <a:ea typeface="ＭＳ Ｐゴシック" charset="0"/>
                <a:cs typeface="ＭＳ Ｐゴシック" charset="0"/>
              </a:rPr>
              <a:t>avoid?</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Solomon</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07904" y="116632"/>
            <a:ext cx="5292080" cy="4104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a:t>
            </a:r>
            <a:r>
              <a:rPr lang="en-US" sz="3600" b="1" dirty="0">
                <a:solidFill>
                  <a:srgbClr val="FFFFFF"/>
                </a:solidFill>
                <a:effectLst>
                  <a:glow rad="127000">
                    <a:srgbClr val="000000"/>
                  </a:glow>
                </a:effectLst>
                <a:latin typeface="Arial" charset="0"/>
                <a:ea typeface="ＭＳ Ｐゴシック" charset="0"/>
                <a:cs typeface="ＭＳ Ｐゴシック" charset="0"/>
              </a:rPr>
              <a:t>, the Teacher, was king of Israel, and I lived in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Jerusalem"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(1:12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Israel</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s Golden Age</a:t>
            </a:r>
            <a:endParaRPr lang="en-US" b="1" i="1" dirty="0">
              <a:effectLst>
                <a:glow rad="876300">
                  <a:schemeClr val="tx1"/>
                </a:glow>
              </a:effectLst>
              <a:latin typeface="Arial" charset="0"/>
              <a:ea typeface="ＭＳ Ｐゴシック" charset="0"/>
              <a:cs typeface="ＭＳ Ｐゴシック" charset="0"/>
            </a:endParaRPr>
          </a:p>
        </p:txBody>
      </p:sp>
      <p:pic>
        <p:nvPicPr>
          <p:cNvPr id="10854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Grief</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devoted myself to search for understanding and to explore by wisdom everything being done under heaven. I soon discovered that God has dealt a tragic existence to the human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race"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(1:13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Fleeting</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observed everything going on under the sun, and really, it is all meaningless—like chasing the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wind"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(1:14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707904" cy="1296343"/>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Profitless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"What </a:t>
            </a:r>
            <a:r>
              <a:rPr lang="en-US" sz="3600" b="1" dirty="0">
                <a:solidFill>
                  <a:srgbClr val="FFFFFF"/>
                </a:solidFill>
                <a:effectLst>
                  <a:glow rad="127000">
                    <a:srgbClr val="000000"/>
                  </a:glow>
                </a:effectLst>
                <a:latin typeface="Arial" charset="0"/>
                <a:ea typeface="ＭＳ Ｐゴシック" charset="0"/>
                <a:cs typeface="ＭＳ Ｐゴシック" charset="0"/>
              </a:rPr>
              <a:t>is wrong cannot be made right. </a:t>
            </a:r>
          </a:p>
          <a:p>
            <a:pPr algn="r">
              <a:defRPr/>
            </a:pPr>
            <a:r>
              <a:rPr lang="en-US" sz="3600" b="1" dirty="0">
                <a:solidFill>
                  <a:srgbClr val="FFFFFF"/>
                </a:solidFill>
                <a:effectLst>
                  <a:glow rad="127000">
                    <a:srgbClr val="000000"/>
                  </a:glow>
                </a:effectLst>
                <a:latin typeface="Arial" charset="0"/>
                <a:ea typeface="ＭＳ Ｐゴシック" charset="0"/>
                <a:cs typeface="ＭＳ Ｐゴシック" charset="0"/>
              </a:rPr>
              <a:t>		 What is missing cannot be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recovered"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(1:15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11673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00" b="1">
              <a:solidFill>
                <a:srgbClr val="CC0000"/>
              </a:solidFill>
            </a:endParaRPr>
          </a:p>
        </p:txBody>
      </p:sp>
      <p:sp>
        <p:nvSpPr>
          <p:cNvPr id="11674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00" b="1">
              <a:solidFill>
                <a:srgbClr val="CC0000"/>
              </a:solidFill>
            </a:endParaRPr>
          </a:p>
        </p:txBody>
      </p:sp>
      <p:sp>
        <p:nvSpPr>
          <p:cNvPr id="11674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Profitless Pursuits</a:t>
            </a: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Let</a:t>
            </a:r>
            <a:r>
              <a:rPr lang="fr-FR" sz="7200" b="1" kern="0" dirty="0" smtClean="0">
                <a:solidFill>
                  <a:srgbClr val="FFFFFF"/>
                </a:solidFill>
                <a:effectLst>
                  <a:glow rad="127000">
                    <a:srgbClr val="000000"/>
                  </a:glow>
                </a:effectLst>
                <a:latin typeface="Arial" charset="0"/>
                <a:ea typeface="ＭＳ Ｐゴシック" charset="0"/>
                <a:cs typeface="ＭＳ Ｐゴシック" charset="0"/>
              </a:rPr>
              <a:t>'</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s see 5 of them…</a:t>
            </a:r>
            <a:endParaRPr lang="en-US" sz="7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674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442913" indent="-442913" algn="l">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a:t>
            </a:r>
            <a:r>
              <a:rPr lang="en-US" b="1" dirty="0">
                <a:solidFill>
                  <a:srgbClr val="FFFF00"/>
                </a:solidFill>
                <a:effectLst>
                  <a:glow rad="127000">
                    <a:schemeClr val="tx1"/>
                  </a:glow>
                </a:effectLst>
                <a:latin typeface="Arial" charset="0"/>
                <a:ea typeface="ＭＳ Ｐゴシック" charset="0"/>
                <a:cs typeface="ＭＳ Ｐゴシック" charset="0"/>
              </a:rPr>
              <a:t>Prudence</a:t>
            </a:r>
            <a:r>
              <a:rPr lang="en-US" b="1" dirty="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(1:16-18</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 (1905-1976)</a:t>
            </a:r>
            <a:endParaRPr lang="en-US" b="1" dirty="0">
              <a:effectLst>
                <a:glow rad="127000">
                  <a:schemeClr val="tx1"/>
                </a:glow>
              </a:effectLst>
              <a:latin typeface="Arial" charset="0"/>
              <a:ea typeface="ＭＳ Ｐゴシック" charset="0"/>
              <a:cs typeface="ＭＳ Ｐゴシック" charset="0"/>
            </a:endParaRPr>
          </a:p>
        </p:txBody>
      </p:sp>
      <p:pic>
        <p:nvPicPr>
          <p:cNvPr id="839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0175" y="0"/>
            <a:ext cx="39338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39900"/>
            <a:ext cx="9144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9050" y="188912"/>
            <a:ext cx="4375026" cy="331209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Many sought his wisdom</a:t>
            </a:r>
            <a:endParaRPr lang="en-US" b="1" dirty="0">
              <a:effectLst>
                <a:glow rad="127000">
                  <a:schemeClr val="tx1"/>
                </a:glow>
              </a:effectLst>
              <a:latin typeface="Arial" charset="0"/>
              <a:ea typeface="ＭＳ Ｐゴシック" charset="0"/>
              <a:cs typeface="ＭＳ Ｐゴシック" charset="0"/>
            </a:endParaRPr>
          </a:p>
        </p:txBody>
      </p:sp>
      <p:pic>
        <p:nvPicPr>
          <p:cNvPr id="12083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7900" y="692150"/>
            <a:ext cx="3200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71800" y="5517232"/>
            <a:ext cx="6190456" cy="963538"/>
          </a:xfrm>
          <a:extLst/>
        </p:spPr>
        <p:txBody>
          <a:bodyPr/>
          <a:lstStyle/>
          <a:p>
            <a:pPr>
              <a:defRPr/>
            </a:pPr>
            <a:r>
              <a:rPr lang="en-US" b="1" dirty="0" smtClean="0">
                <a:effectLst>
                  <a:glow rad="101600">
                    <a:srgbClr val="000000">
                      <a:alpha val="75000"/>
                    </a:srgbClr>
                  </a:glow>
                </a:effectLst>
              </a:rPr>
              <a:t>The Queen of Sheba</a:t>
            </a:r>
            <a:endParaRPr lang="en-US" b="1" dirty="0">
              <a:effectLst>
                <a:glow rad="101600">
                  <a:srgbClr val="000000">
                    <a:alpha val="75000"/>
                  </a:srgbClr>
                </a:glow>
              </a:effectLst>
            </a:endParaRPr>
          </a:p>
        </p:txBody>
      </p:sp>
      <p:sp>
        <p:nvSpPr>
          <p:cNvPr id="4" name="Subtitle 2"/>
          <p:cNvSpPr txBox="1">
            <a:spLocks/>
          </p:cNvSpPr>
          <p:nvPr/>
        </p:nvSpPr>
        <p:spPr bwMode="auto">
          <a:xfrm>
            <a:off x="323528" y="260648"/>
            <a:ext cx="640080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0488" tIns="44450" rIns="90488" bIns="44450"/>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buClr>
                <a:srgbClr val="FFFF00"/>
              </a:buClr>
              <a:defRPr/>
            </a:pPr>
            <a:r>
              <a:rPr lang="en-US" b="1" dirty="0" smtClean="0">
                <a:solidFill>
                  <a:srgbClr val="FFFFFF"/>
                </a:solidFill>
                <a:effectLst>
                  <a:glow rad="254000">
                    <a:srgbClr val="000000">
                      <a:alpha val="75000"/>
                    </a:srgbClr>
                  </a:glow>
                </a:effectLst>
                <a:latin typeface="Arial"/>
              </a:rPr>
              <a:t>1 Kings 10:1    When the queen of Sheba heard of Solomon</a:t>
            </a:r>
            <a:r>
              <a:rPr lang="fr-FR" b="1" dirty="0" smtClean="0">
                <a:solidFill>
                  <a:srgbClr val="FFFFFF"/>
                </a:solidFill>
                <a:effectLst>
                  <a:glow rad="254000">
                    <a:srgbClr val="000000">
                      <a:alpha val="75000"/>
                    </a:srgbClr>
                  </a:glow>
                </a:effectLst>
                <a:latin typeface="Arial"/>
              </a:rPr>
              <a:t>'</a:t>
            </a:r>
            <a:r>
              <a:rPr lang="en-US" b="1" dirty="0" smtClean="0">
                <a:solidFill>
                  <a:srgbClr val="FFFFFF"/>
                </a:solidFill>
                <a:effectLst>
                  <a:glow rad="254000">
                    <a:srgbClr val="000000">
                      <a:alpha val="75000"/>
                    </a:srgbClr>
                  </a:glow>
                </a:effectLst>
                <a:latin typeface="Arial"/>
              </a:rPr>
              <a:t>s fame, which brought honor to the name of the L</a:t>
            </a:r>
            <a:r>
              <a:rPr lang="en-US" sz="2800" b="1" dirty="0" smtClean="0">
                <a:solidFill>
                  <a:srgbClr val="FFFFFF"/>
                </a:solidFill>
                <a:effectLst>
                  <a:glow rad="254000">
                    <a:srgbClr val="000000">
                      <a:alpha val="75000"/>
                    </a:srgbClr>
                  </a:glow>
                </a:effectLst>
                <a:latin typeface="Arial"/>
              </a:rPr>
              <a:t>ORD</a:t>
            </a:r>
            <a:r>
              <a:rPr lang="en-US" b="1" dirty="0" smtClean="0">
                <a:solidFill>
                  <a:srgbClr val="FFFFFF"/>
                </a:solidFill>
                <a:effectLst>
                  <a:glow rad="254000">
                    <a:srgbClr val="000000">
                      <a:alpha val="75000"/>
                    </a:srgbClr>
                  </a:glow>
                </a:effectLst>
                <a:latin typeface="Arial"/>
              </a:rPr>
              <a:t>, she came to test him with hard questions. </a:t>
            </a:r>
            <a:endParaRPr lang="en-US" b="1" dirty="0">
              <a:solidFill>
                <a:srgbClr val="FFFFFF"/>
              </a:solidFill>
              <a:effectLst>
                <a:glow rad="254000">
                  <a:srgbClr val="000000">
                    <a:alpha val="75000"/>
                  </a:srgbClr>
                </a:glow>
              </a:effectLst>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702" y="188640"/>
            <a:ext cx="9144000" cy="12954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Wisdom is Fleeting</a:t>
            </a:r>
            <a:endParaRPr lang="en-US" b="1" dirty="0">
              <a:effectLst>
                <a:glow rad="127000">
                  <a:schemeClr val="tx1"/>
                </a:glow>
              </a:effectLst>
              <a:latin typeface="Arial" charset="0"/>
              <a:ea typeface="ＭＳ Ｐゴシック" charset="0"/>
              <a:cs typeface="ＭＳ Ｐゴシック" charset="0"/>
            </a:endParaRPr>
          </a:p>
        </p:txBody>
      </p:sp>
      <p:pic>
        <p:nvPicPr>
          <p:cNvPr id="1239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900" y="1628775"/>
            <a:ext cx="29527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347864" y="1628800"/>
            <a:ext cx="3168352"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Wisdom</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347864" y="3645024"/>
            <a:ext cx="2664296"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Doubt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8450" y="4005263"/>
            <a:ext cx="2460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evron 2"/>
          <p:cNvSpPr>
            <a:spLocks noChangeArrowheads="1"/>
          </p:cNvSpPr>
          <p:nvPr/>
        </p:nvSpPr>
        <p:spPr bwMode="auto">
          <a:xfrm rot="1608644">
            <a:off x="6151563" y="2444750"/>
            <a:ext cx="863600" cy="503238"/>
          </a:xfrm>
          <a:prstGeom prst="chevron">
            <a:avLst>
              <a:gd name="adj" fmla="val 50053"/>
            </a:avLst>
          </a:prstGeom>
          <a:solidFill>
            <a:schemeClr val="bg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sp>
        <p:nvSpPr>
          <p:cNvPr id="10" name="Chevron 9"/>
          <p:cNvSpPr>
            <a:spLocks noChangeArrowheads="1"/>
          </p:cNvSpPr>
          <p:nvPr/>
        </p:nvSpPr>
        <p:spPr bwMode="auto">
          <a:xfrm rot="2130269">
            <a:off x="6007100" y="4592638"/>
            <a:ext cx="863600" cy="504825"/>
          </a:xfrm>
          <a:prstGeom prst="chevron">
            <a:avLst>
              <a:gd name="adj" fmla="val 49895"/>
            </a:avLst>
          </a:prstGeom>
          <a:solidFill>
            <a:schemeClr val="bg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sp>
        <p:nvSpPr>
          <p:cNvPr id="11" name="Rectangle 2"/>
          <p:cNvSpPr txBox="1">
            <a:spLocks noChangeArrowheads="1"/>
          </p:cNvSpPr>
          <p:nvPr/>
        </p:nvSpPr>
        <p:spPr bwMode="auto">
          <a:xfrm>
            <a:off x="6804248" y="5877272"/>
            <a:ext cx="223224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Pride</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732240" y="2924944"/>
            <a:ext cx="223224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Pain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II. </a:t>
            </a:r>
            <a:r>
              <a:rPr lang="en-US" b="1" dirty="0" smtClean="0">
                <a:solidFill>
                  <a:srgbClr val="FFFF00"/>
                </a:solidFill>
                <a:effectLst>
                  <a:glow rad="127000">
                    <a:schemeClr val="tx1"/>
                  </a:glow>
                </a:effectLst>
                <a:latin typeface="Arial" charset="0"/>
                <a:ea typeface="ＭＳ Ｐゴシック" charset="0"/>
                <a:cs typeface="ＭＳ Ｐゴシック" charset="0"/>
              </a:rPr>
              <a:t>Pleasure</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(2:1-3</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259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4800" y="2046288"/>
            <a:ext cx="34417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4090988"/>
            <a:ext cx="5969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35600" y="3357563"/>
            <a:ext cx="3238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0888"/>
            <a:ext cx="9132888"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63513" y="-99392"/>
            <a:ext cx="8980487" cy="764704"/>
          </a:xfrm>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a:t>
            </a:r>
            <a:r>
              <a:rPr lang="en-US" b="1" dirty="0">
                <a:solidFill>
                  <a:srgbClr val="FFFF00"/>
                </a:solidFill>
                <a:effectLst>
                  <a:glow rad="127000">
                    <a:schemeClr val="tx1"/>
                  </a:glow>
                </a:effectLst>
                <a:latin typeface="Arial" charset="0"/>
                <a:ea typeface="ＭＳ Ｐゴシック" charset="0"/>
                <a:cs typeface="ＭＳ Ｐゴシック" charset="0"/>
              </a:rPr>
              <a:t>pleasure</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2</a:t>
            </a:r>
            <a:r>
              <a:rPr lang="en-US" b="1" dirty="0" smtClean="0">
                <a:effectLst>
                  <a:glow rad="127000">
                    <a:schemeClr val="tx1"/>
                  </a:glow>
                </a:effectLst>
                <a:latin typeface="Arial" charset="0"/>
                <a:ea typeface="ＭＳ Ｐゴシック" charset="0"/>
                <a:cs typeface="ＭＳ Ｐゴシック" charset="0"/>
              </a:rPr>
              <a:t>:1)</a:t>
            </a:r>
            <a:r>
              <a:rPr lang="en-US"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3933056"/>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said to myself, </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Come </a:t>
            </a:r>
            <a:r>
              <a:rPr lang="en-US" sz="4000" b="1" dirty="0">
                <a:solidFill>
                  <a:srgbClr val="FFFFFF"/>
                </a:solidFill>
                <a:effectLst>
                  <a:glow rad="127000">
                    <a:srgbClr val="000000"/>
                  </a:glow>
                </a:effectLst>
                <a:latin typeface="Arial" charset="0"/>
                <a:ea typeface="ＭＳ Ｐゴシック" charset="0"/>
                <a:cs typeface="ＭＳ Ｐゴシック" charset="0"/>
              </a:rPr>
              <a:t>on,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let</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s </a:t>
            </a:r>
            <a:r>
              <a:rPr lang="en-US" sz="4000" b="1" dirty="0">
                <a:solidFill>
                  <a:srgbClr val="FFFFFF"/>
                </a:solidFill>
                <a:effectLst>
                  <a:glow rad="127000">
                    <a:srgbClr val="000000"/>
                  </a:glow>
                </a:effectLst>
                <a:latin typeface="Arial" charset="0"/>
                <a:ea typeface="ＭＳ Ｐゴシック" charset="0"/>
                <a:cs typeface="ＭＳ Ｐゴシック" charset="0"/>
              </a:rPr>
              <a:t>try pleasure.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Let</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s </a:t>
            </a:r>
            <a:r>
              <a:rPr lang="en-US" sz="4000" b="1" dirty="0">
                <a:solidFill>
                  <a:srgbClr val="FFFFFF"/>
                </a:solidFill>
                <a:effectLst>
                  <a:glow rad="127000">
                    <a:srgbClr val="000000"/>
                  </a:glow>
                </a:effectLst>
                <a:latin typeface="Arial" charset="0"/>
                <a:ea typeface="ＭＳ Ｐゴシック" charset="0"/>
                <a:cs typeface="ＭＳ Ｐゴシック" charset="0"/>
              </a:rPr>
              <a:t>look for the </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good things</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in life</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But I found that this, too, was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meaningless"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a:t>
            </a:r>
            <a:r>
              <a:rPr lang="en-US" b="1" dirty="0">
                <a:solidFill>
                  <a:srgbClr val="FFFF00"/>
                </a:solidFill>
                <a:effectLst>
                  <a:glow rad="127000">
                    <a:schemeClr val="tx1"/>
                  </a:glow>
                </a:effectLst>
                <a:latin typeface="Arial" charset="0"/>
                <a:ea typeface="ＭＳ Ｐゴシック" charset="0"/>
                <a:cs typeface="ＭＳ Ｐゴシック" charset="0"/>
              </a:rPr>
              <a:t>pleasure in humor</a:t>
            </a:r>
            <a:r>
              <a:rPr lang="en-US" b="1" dirty="0">
                <a:effectLst>
                  <a:glow rad="127000">
                    <a:schemeClr val="tx1"/>
                  </a:glow>
                </a:effectLst>
                <a:latin typeface="Arial" charset="0"/>
                <a:ea typeface="ＭＳ Ｐゴシック" charset="0"/>
                <a:cs typeface="ＭＳ Ｐゴシック" charset="0"/>
              </a:rPr>
              <a:t> (2:2).</a:t>
            </a:r>
          </a:p>
        </p:txBody>
      </p:sp>
      <p:sp>
        <p:nvSpPr>
          <p:cNvPr id="6" name="Rectangle 2"/>
          <p:cNvSpPr txBox="1">
            <a:spLocks noChangeArrowheads="1"/>
          </p:cNvSpPr>
          <p:nvPr/>
        </p:nvSpPr>
        <p:spPr bwMode="auto">
          <a:xfrm>
            <a:off x="0" y="2420888"/>
            <a:ext cx="4139952" cy="4320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"So </a:t>
            </a:r>
            <a:r>
              <a:rPr lang="en-US" sz="4000" b="1" dirty="0">
                <a:solidFill>
                  <a:srgbClr val="FFFFFF"/>
                </a:solidFill>
                <a:effectLst>
                  <a:glow rad="127000">
                    <a:srgbClr val="000000"/>
                  </a:glow>
                </a:effectLst>
                <a:latin typeface="Arial" charset="0"/>
                <a:ea typeface="ＭＳ Ｐゴシック" charset="0"/>
                <a:cs typeface="ＭＳ Ｐゴシック" charset="0"/>
              </a:rPr>
              <a:t>I said, </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Laughter </a:t>
            </a:r>
            <a:r>
              <a:rPr lang="en-US" sz="4000" b="1" dirty="0">
                <a:solidFill>
                  <a:srgbClr val="FFFFFF"/>
                </a:solidFill>
                <a:effectLst>
                  <a:glow rad="127000">
                    <a:srgbClr val="000000"/>
                  </a:glow>
                </a:effectLst>
                <a:latin typeface="Arial" charset="0"/>
                <a:ea typeface="ＭＳ Ｐゴシック" charset="0"/>
                <a:cs typeface="ＭＳ Ｐゴシック" charset="0"/>
              </a:rPr>
              <a:t>is silly. What good does it do to seek pleasure</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fr-FR"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3005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989138"/>
            <a:ext cx="47021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pleasure in humor (2:2).</a:t>
            </a:r>
          </a:p>
        </p:txBody>
      </p:sp>
      <p:sp>
        <p:nvSpPr>
          <p:cNvPr id="6" name="Rectangle 2"/>
          <p:cNvSpPr txBox="1">
            <a:spLocks noChangeArrowheads="1"/>
          </p:cNvSpPr>
          <p:nvPr/>
        </p:nvSpPr>
        <p:spPr bwMode="auto">
          <a:xfrm>
            <a:off x="0" y="4797425"/>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Verses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3209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39713"/>
            <a:ext cx="9175750" cy="73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373216"/>
            <a:ext cx="903649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Times New Roman"/>
                <a:ea typeface="ＭＳ Ｐゴシック" charset="0"/>
                <a:cs typeface="Times New Roman"/>
              </a:rPr>
              <a:t>MILITARY HUMOR</a:t>
            </a:r>
            <a:endParaRPr lang="en-US" sz="6000" b="1" dirty="0">
              <a:solidFill>
                <a:srgbClr val="FFFFFF"/>
              </a:solidFill>
              <a:effectLst>
                <a:glow rad="127000">
                  <a:srgbClr val="000000"/>
                </a:glow>
              </a:effectLst>
              <a:latin typeface="Times New Roman"/>
              <a:ea typeface="ＭＳ Ｐゴシック" charset="0"/>
              <a:cs typeface="Times New Roman"/>
            </a:endParaRPr>
          </a:p>
        </p:txBody>
      </p:sp>
      <p:sp>
        <p:nvSpPr>
          <p:cNvPr id="7" name="Rectangle 2"/>
          <p:cNvSpPr txBox="1">
            <a:spLocks noChangeArrowheads="1"/>
          </p:cNvSpPr>
          <p:nvPr/>
        </p:nvSpPr>
        <p:spPr bwMode="auto">
          <a:xfrm>
            <a:off x="0" y="6165304"/>
            <a:ext cx="9036496" cy="576064"/>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You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gotta</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love it…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rot="-709594">
            <a:off x="617538" y="247650"/>
            <a:ext cx="2592387" cy="172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latin typeface="Arial" charset="0"/>
              </a:rPr>
              <a:t>I</a:t>
            </a:r>
            <a:r>
              <a:rPr lang="fr-FR" sz="4000" b="1">
                <a:latin typeface="Arial" charset="0"/>
              </a:rPr>
              <a:t>'</a:t>
            </a:r>
            <a:r>
              <a:rPr lang="en-US" sz="4000" b="1">
                <a:latin typeface="Arial" charset="0"/>
              </a:rPr>
              <a:t>M WITH STUPID</a:t>
            </a:r>
          </a:p>
          <a:p>
            <a:r>
              <a:rPr lang="en-US" sz="4000" b="1">
                <a:latin typeface="Arial" charset="0"/>
                <a:sym typeface="Wingdings" charset="0"/>
              </a:rPr>
              <a:t></a:t>
            </a:r>
            <a:endParaRPr lang="en-US" sz="4000" b="1">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44450"/>
            <a:ext cx="91916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34148" name="Oval Callout 2"/>
          <p:cNvSpPr>
            <a:spLocks noChangeArrowheads="1"/>
          </p:cNvSpPr>
          <p:nvPr/>
        </p:nvSpPr>
        <p:spPr bwMode="auto">
          <a:xfrm>
            <a:off x="3492500" y="-315913"/>
            <a:ext cx="3240088" cy="1512888"/>
          </a:xfrm>
          <a:prstGeom prst="wedgeEllipseCallout">
            <a:avLst>
              <a:gd name="adj1" fmla="val 7551"/>
              <a:gd name="adj2" fmla="val 71579"/>
            </a:avLst>
          </a:prstGeom>
          <a:solidFill>
            <a:schemeClr val="bg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sp>
        <p:nvSpPr>
          <p:cNvPr id="134149" name="Rectangle 2"/>
          <p:cNvSpPr>
            <a:spLocks noGrp="1" noChangeArrowheads="1"/>
          </p:cNvSpPr>
          <p:nvPr>
            <p:ph type="ctrTitle"/>
          </p:nvPr>
        </p:nvSpPr>
        <p:spPr>
          <a:xfrm>
            <a:off x="3059113" y="44450"/>
            <a:ext cx="4176712" cy="863600"/>
          </a:xfrm>
        </p:spPr>
        <p:txBody>
          <a:bodyPr/>
          <a:lstStyle/>
          <a:p>
            <a:r>
              <a:rPr lang="en-US" sz="3200" b="1">
                <a:solidFill>
                  <a:srgbClr val="000000"/>
                </a:solidFill>
                <a:latin typeface="Arial" charset="0"/>
                <a:ea typeface="ＭＳ Ｐゴシック" charset="0"/>
                <a:cs typeface="ＭＳ Ｐゴシック" charset="0"/>
              </a:rPr>
              <a:t>Moses, stop it!</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pic>
        <p:nvPicPr>
          <p:cNvPr id="13619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25"/>
            <a:ext cx="5046663"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Oval Callout 2"/>
          <p:cNvSpPr>
            <a:spLocks noChangeArrowheads="1"/>
          </p:cNvSpPr>
          <p:nvPr/>
        </p:nvSpPr>
        <p:spPr bwMode="auto">
          <a:xfrm>
            <a:off x="4716463" y="1341438"/>
            <a:ext cx="4032250" cy="1655762"/>
          </a:xfrm>
          <a:prstGeom prst="wedgeEllipseCallout">
            <a:avLst>
              <a:gd name="adj1" fmla="val -58843"/>
              <a:gd name="adj2" fmla="val 101977"/>
            </a:avLst>
          </a:prstGeom>
          <a:solidFill>
            <a:schemeClr val="bg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sp>
        <p:nvSpPr>
          <p:cNvPr id="136197" name="Rectangle 2"/>
          <p:cNvSpPr>
            <a:spLocks noGrp="1" noChangeArrowheads="1"/>
          </p:cNvSpPr>
          <p:nvPr>
            <p:ph type="ctrTitle"/>
          </p:nvPr>
        </p:nvSpPr>
        <p:spPr>
          <a:xfrm>
            <a:off x="4932363" y="1619250"/>
            <a:ext cx="3743325" cy="1089025"/>
          </a:xfrm>
        </p:spPr>
        <p:txBody>
          <a:bodyPr/>
          <a:lstStyle/>
          <a:p>
            <a:r>
              <a:rPr lang="en-US" sz="3200" b="1">
                <a:solidFill>
                  <a:srgbClr val="000000"/>
                </a:solidFill>
                <a:latin typeface="Arial" charset="0"/>
                <a:ea typeface="ＭＳ Ｐゴシック" charset="0"/>
                <a:cs typeface="ＭＳ Ｐゴシック" charset="0"/>
              </a:rPr>
              <a:t>Christians ought to love to laugh!</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113"/>
            <a:ext cx="874553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724128" y="2132856"/>
            <a:ext cx="3392630" cy="4535785"/>
          </a:xfrm>
          <a:effectLst>
            <a:outerShdw blurRad="63500" dist="35921" dir="2700000" algn="ctr" rotWithShape="0">
              <a:schemeClr val="tx2">
                <a:alpha val="74998"/>
              </a:schemeClr>
            </a:outerShdw>
          </a:effectLst>
          <a:extLst/>
        </p:spPr>
        <p:txBody>
          <a:bodyPr/>
          <a:lstStyle/>
          <a:p>
            <a:pPr algn="l">
              <a:defRPr/>
            </a:pPr>
            <a:r>
              <a:rPr lang="en-US" b="1" dirty="0" err="1" smtClean="0">
                <a:effectLst>
                  <a:glow rad="127000">
                    <a:schemeClr val="tx1"/>
                  </a:glow>
                </a:effectLst>
                <a:latin typeface="Arial" charset="0"/>
                <a:ea typeface="ＭＳ Ｐゴシック" charset="0"/>
                <a:cs typeface="ＭＳ Ｐゴシック" charset="0"/>
              </a:rPr>
              <a:t>Garbonzo</a:t>
            </a:r>
            <a:r>
              <a:rPr lang="en-US" b="1" dirty="0" smtClean="0">
                <a:effectLst>
                  <a:glow rad="127000">
                    <a:schemeClr val="tx1"/>
                  </a:glow>
                </a:effectLst>
                <a:latin typeface="Arial" charset="0"/>
                <a:ea typeface="ＭＳ Ｐゴシック" charset="0"/>
                <a:cs typeface="ＭＳ Ｐゴシック" charset="0"/>
              </a:rPr>
              <a:t> the Clown</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3700" y="431800"/>
            <a:ext cx="8356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2</a:t>
            </a:r>
          </a:p>
        </p:txBody>
      </p:sp>
      <p:pic>
        <p:nvPicPr>
          <p:cNvPr id="8601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115888"/>
            <a:ext cx="317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defRPr/>
            </a:pPr>
            <a:r>
              <a:rPr lang="en-US" b="1" dirty="0" smtClean="0">
                <a:effectLst>
                  <a:glow rad="127000">
                    <a:schemeClr val="tx1"/>
                  </a:glow>
                </a:effectLst>
                <a:latin typeface="Arial" charset="0"/>
                <a:ea typeface="ＭＳ Ｐゴシック" charset="0"/>
                <a:cs typeface="ＭＳ Ｐゴシック" charset="0"/>
              </a:rPr>
              <a:t>What do you laugh about?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797425"/>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Verses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40291" name="Group 3"/>
          <p:cNvGrpSpPr>
            <a:grpSpLocks/>
          </p:cNvGrpSpPr>
          <p:nvPr/>
        </p:nvGrpSpPr>
        <p:grpSpPr bwMode="auto">
          <a:xfrm>
            <a:off x="900113" y="1916113"/>
            <a:ext cx="7680325" cy="4608512"/>
            <a:chOff x="900113" y="1916113"/>
            <a:chExt cx="7680325" cy="4608512"/>
          </a:xfrm>
        </p:grpSpPr>
        <p:pic>
          <p:nvPicPr>
            <p:cNvPr id="1402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1916113"/>
              <a:ext cx="76803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1"/>
            <p:cNvSpPr>
              <a:spLocks noChangeArrowheads="1"/>
            </p:cNvSpPr>
            <p:nvPr/>
          </p:nvSpPr>
          <p:spPr bwMode="auto">
            <a:xfrm>
              <a:off x="4860032" y="1988840"/>
              <a:ext cx="3456384" cy="424847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algn="l"/>
              <a:endParaRPr lang="en-US">
                <a:latin typeface="Comic Sans MS" charset="0"/>
              </a:endParaRPr>
            </a:p>
          </p:txBody>
        </p:sp>
      </p:grpSp>
      <p:sp>
        <p:nvSpPr>
          <p:cNvPr id="140292" name="TextBox 2"/>
          <p:cNvSpPr txBox="1">
            <a:spLocks noChangeArrowheads="1"/>
          </p:cNvSpPr>
          <p:nvPr/>
        </p:nvSpPr>
        <p:spPr bwMode="auto">
          <a:xfrm>
            <a:off x="4787900" y="1989138"/>
            <a:ext cx="374491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latin typeface="Arial" charset="0"/>
                <a:cs typeface="Arial" charset="0"/>
              </a:rPr>
              <a:t>"By nothing do men show their character more than by the things they laugh at."</a:t>
            </a:r>
            <a:endParaRPr lang="en-US" sz="1200" b="1">
              <a:latin typeface="Arial" charset="0"/>
              <a:cs typeface="Arial" charset="0"/>
            </a:endParaRPr>
          </a:p>
          <a:p>
            <a:endParaRPr lang="en-US" sz="1200" b="1">
              <a:latin typeface="Arial" charset="0"/>
              <a:cs typeface="Arial" charset="0"/>
            </a:endParaRPr>
          </a:p>
          <a:p>
            <a:r>
              <a:rPr lang="en-US" sz="3600" b="1">
                <a:latin typeface="Arial" charset="0"/>
                <a:cs typeface="Arial" charset="0"/>
              </a:rPr>
              <a:t>—Goethe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333375"/>
            <a:ext cx="91313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a:t>
            </a:r>
            <a:r>
              <a:rPr lang="en-US" b="1" dirty="0">
                <a:solidFill>
                  <a:srgbClr val="FFFF00"/>
                </a:solidFill>
                <a:effectLst>
                  <a:glow rad="127000">
                    <a:schemeClr val="tx1"/>
                  </a:glow>
                </a:effectLst>
                <a:latin typeface="Arial" charset="0"/>
                <a:ea typeface="ＭＳ Ｐゴシック" charset="0"/>
                <a:cs typeface="ＭＳ Ｐゴシック" charset="0"/>
              </a:rPr>
              <a:t>pleasure in wine</a:t>
            </a:r>
            <a:r>
              <a:rPr lang="en-US" b="1" dirty="0">
                <a:effectLst>
                  <a:glow rad="127000">
                    <a:schemeClr val="tx1"/>
                  </a:glow>
                </a:effectLst>
                <a:latin typeface="Arial" charset="0"/>
                <a:ea typeface="ＭＳ Ｐゴシック" charset="0"/>
                <a:cs typeface="ＭＳ Ｐゴシック" charset="0"/>
              </a:rPr>
              <a:t> (2:</a:t>
            </a:r>
            <a:r>
              <a:rPr lang="en-US" b="1" dirty="0" smtClean="0">
                <a:effectLst>
                  <a:glow rad="127000">
                    <a:schemeClr val="tx1"/>
                  </a:glow>
                </a:effectLst>
                <a:latin typeface="Arial" charset="0"/>
                <a:ea typeface="ＭＳ Ｐゴシック" charset="0"/>
                <a:cs typeface="ＭＳ Ｐゴシック" charset="0"/>
              </a:rPr>
              <a:t>3a </a:t>
            </a:r>
            <a:r>
              <a:rPr lang="en-US" sz="4000" b="1" dirty="0" smtClean="0">
                <a:effectLst>
                  <a:glow rad="127000">
                    <a:schemeClr val="tx1"/>
                  </a:glow>
                </a:effectLst>
                <a:latin typeface="Arial" charset="0"/>
                <a:ea typeface="ＭＳ Ｐゴシック" charset="0"/>
                <a:cs typeface="ＭＳ Ｐゴシック" charset="0"/>
              </a:rPr>
              <a:t>NLT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04056" y="2636912"/>
            <a:ext cx="4211960"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"After </a:t>
            </a:r>
            <a:r>
              <a:rPr lang="en-US" sz="4000" b="1" dirty="0">
                <a:solidFill>
                  <a:srgbClr val="FFFFFF"/>
                </a:solidFill>
                <a:effectLst>
                  <a:glow rad="127000">
                    <a:srgbClr val="000000"/>
                  </a:glow>
                </a:effectLst>
                <a:latin typeface="Arial" charset="0"/>
                <a:ea typeface="ＭＳ Ｐゴシック" charset="0"/>
                <a:cs typeface="ＭＳ Ｐゴシック" charset="0"/>
              </a:rPr>
              <a:t>much thought, I decided to cheer myself with wine</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295400"/>
          </a:xfrm>
          <a:effectLst>
            <a:outerShdw blurRad="63500" dist="35921" dir="2700000" algn="ctr" rotWithShape="0">
              <a:schemeClr val="tx2">
                <a:alpha val="74998"/>
              </a:schemeClr>
            </a:outerShdw>
          </a:effectLst>
          <a:extLst/>
        </p:spPr>
        <p:txBody>
          <a:bodyPr/>
          <a:lstStyle/>
          <a:p>
            <a:pPr marL="622300" indent="-622300">
              <a:defRPr/>
            </a:pPr>
            <a:r>
              <a:rPr lang="en-US" sz="4000" b="1" dirty="0" smtClean="0">
                <a:effectLst>
                  <a:glow rad="127000">
                    <a:schemeClr val="tx1"/>
                  </a:glow>
                </a:effectLst>
                <a:latin typeface="Arial" charset="0"/>
                <a:ea typeface="ＭＳ Ｐゴシック" charset="0"/>
                <a:cs typeface="ＭＳ Ｐゴシック" charset="0"/>
              </a:rPr>
              <a:t>The secret to enjoying a good wine:</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31840" y="1628800"/>
            <a:ext cx="601216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4000" b="1" dirty="0" smtClean="0">
                <a:effectLst>
                  <a:glow rad="127000">
                    <a:schemeClr val="tx1"/>
                  </a:glow>
                </a:effectLst>
                <a:latin typeface="Arial" charset="0"/>
                <a:ea typeface="ＭＳ Ｐゴシック" charset="0"/>
                <a:cs typeface="ＭＳ Ｐゴシック" charset="0"/>
              </a:rPr>
              <a:t>1. Open the bottle to allow it to breathe.</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31840" y="3573016"/>
            <a:ext cx="601216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4000" b="1" dirty="0" smtClean="0">
                <a:effectLst>
                  <a:glow rad="127000">
                    <a:schemeClr val="tx1"/>
                  </a:glow>
                </a:effectLst>
                <a:latin typeface="Arial" charset="0"/>
                <a:ea typeface="ＭＳ Ｐゴシック" charset="0"/>
                <a:cs typeface="ＭＳ Ｐゴシック" charset="0"/>
              </a:rPr>
              <a:t>2.	If it does not look like it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breathing, give it mouth-to-mouth.</a:t>
            </a:r>
            <a:endParaRPr lang="en-US" sz="4000" b="1" dirty="0">
              <a:effectLst>
                <a:glow rad="127000">
                  <a:schemeClr val="tx1"/>
                </a:glow>
              </a:effectLst>
              <a:latin typeface="Arial" charset="0"/>
              <a:ea typeface="ＭＳ Ｐゴシック" charset="0"/>
              <a:cs typeface="ＭＳ Ｐゴシック" charset="0"/>
            </a:endParaRPr>
          </a:p>
        </p:txBody>
      </p:sp>
      <p:pic>
        <p:nvPicPr>
          <p:cNvPr id="14438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341438"/>
            <a:ext cx="20161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pleasure in wine (2:</a:t>
            </a:r>
            <a:r>
              <a:rPr lang="en-US" b="1" dirty="0" smtClean="0">
                <a:effectLst>
                  <a:glow rad="127000">
                    <a:schemeClr val="tx1"/>
                  </a:glow>
                </a:effectLst>
                <a:latin typeface="Arial" charset="0"/>
                <a:ea typeface="ＭＳ Ｐゴシック" charset="0"/>
                <a:cs typeface="ＭＳ Ｐゴシック" charset="0"/>
              </a:rPr>
              <a:t>3a </a:t>
            </a:r>
            <a:r>
              <a:rPr lang="en-US" sz="4000" b="1" dirty="0" smtClean="0">
                <a:effectLst>
                  <a:glow rad="127000">
                    <a:schemeClr val="tx1"/>
                  </a:glow>
                </a:effectLst>
                <a:latin typeface="Arial" charset="0"/>
                <a:ea typeface="ＭＳ Ｐゴシック" charset="0"/>
                <a:cs typeface="ＭＳ Ｐゴシック" charset="0"/>
              </a:rPr>
              <a:t>NLT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46434" name="Picture 1" descr="mime-attachment-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401176"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2"/>
          <p:cNvSpPr txBox="1">
            <a:spLocks noChangeArrowheads="1"/>
          </p:cNvSpPr>
          <p:nvPr/>
        </p:nvSpPr>
        <p:spPr bwMode="auto">
          <a:xfrm>
            <a:off x="539750" y="908050"/>
            <a:ext cx="8188325" cy="4824413"/>
          </a:xfrm>
          <a:prstGeom prst="rect">
            <a:avLst/>
          </a:prstGeom>
          <a:solidFill>
            <a:srgbClr val="0B0B34"/>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7200" b="1">
                <a:solidFill>
                  <a:schemeClr val="bg1"/>
                </a:solidFill>
                <a:latin typeface="Times" charset="0"/>
                <a:cs typeface="Times" charset="0"/>
              </a:rPr>
              <a:t>Wine a little. </a:t>
            </a:r>
            <a:br>
              <a:rPr lang="en-US" sz="7200" b="1">
                <a:solidFill>
                  <a:schemeClr val="bg1"/>
                </a:solidFill>
                <a:latin typeface="Times" charset="0"/>
                <a:cs typeface="Times" charset="0"/>
              </a:rPr>
            </a:br>
            <a:r>
              <a:rPr lang="en-US" sz="7200" b="1">
                <a:solidFill>
                  <a:schemeClr val="bg1"/>
                </a:solidFill>
                <a:latin typeface="Times" charset="0"/>
                <a:cs typeface="Times" charset="0"/>
              </a:rPr>
              <a:t>It</a:t>
            </a:r>
            <a:r>
              <a:rPr lang="fr-FR" sz="7200" b="1">
                <a:solidFill>
                  <a:schemeClr val="bg1"/>
                </a:solidFill>
                <a:latin typeface="Times" charset="0"/>
                <a:cs typeface="Times" charset="0"/>
              </a:rPr>
              <a:t>'</a:t>
            </a:r>
            <a:r>
              <a:rPr lang="en-US" sz="7200" b="1">
                <a:solidFill>
                  <a:schemeClr val="bg1"/>
                </a:solidFill>
                <a:latin typeface="Times" charset="0"/>
                <a:cs typeface="Times" charset="0"/>
              </a:rPr>
              <a:t>ll make </a:t>
            </a:r>
            <a:br>
              <a:rPr lang="en-US" sz="7200" b="1">
                <a:solidFill>
                  <a:schemeClr val="bg1"/>
                </a:solidFill>
                <a:latin typeface="Times" charset="0"/>
                <a:cs typeface="Times" charset="0"/>
              </a:rPr>
            </a:br>
            <a:r>
              <a:rPr lang="en-US" sz="7200" b="1">
                <a:solidFill>
                  <a:schemeClr val="bg1"/>
                </a:solidFill>
                <a:latin typeface="Times" charset="0"/>
                <a:cs typeface="Times" charset="0"/>
              </a:rPr>
              <a:t>you feel better.</a:t>
            </a:r>
          </a:p>
        </p:txBody>
      </p:sp>
      <p:pic>
        <p:nvPicPr>
          <p:cNvPr id="14643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1863" y="1412875"/>
            <a:ext cx="243046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59875" cy="1628775"/>
          </a:xfrm>
          <a:solidFill>
            <a:srgbClr val="800000"/>
          </a:solidFill>
          <a:effectLst>
            <a:outerShdw blurRad="63500" dist="35921" dir="2700000" algn="ctr" rotWithShape="0">
              <a:schemeClr val="tx2">
                <a:alpha val="74998"/>
              </a:schemeClr>
            </a:outerShdw>
          </a:effectLst>
          <a:extLst/>
        </p:spPr>
        <p:txBody>
          <a:bodyPr/>
          <a:lstStyle/>
          <a:p>
            <a:pPr>
              <a:defRPr/>
            </a:pPr>
            <a:r>
              <a:rPr lang="en-US" b="1" kern="1200" dirty="0">
                <a:latin typeface="Arial" charset="0"/>
                <a:ea typeface="ＭＳ Ｐゴシック" charset="0"/>
                <a:cs typeface="ＭＳ Ｐゴシック" charset="0"/>
              </a:rPr>
              <a:t>People</a:t>
            </a:r>
            <a:r>
              <a:rPr lang="en-US" b="1" dirty="0" smtClean="0">
                <a:latin typeface="Arial" charset="0"/>
                <a:ea typeface="ＭＳ Ｐゴシック" charset="0"/>
                <a:cs typeface="ＭＳ Ｐゴシック" charset="0"/>
              </a:rPr>
              <a:t> say that drinking milk </a:t>
            </a:r>
            <a:r>
              <a:rPr lang="en-US" b="1" kern="1200" dirty="0">
                <a:latin typeface="Arial" charset="0"/>
                <a:ea typeface="ＭＳ Ｐゴシック" charset="0"/>
                <a:cs typeface="ＭＳ Ｐゴシック" charset="0"/>
              </a:rPr>
              <a:t>makes</a:t>
            </a:r>
            <a:r>
              <a:rPr lang="en-US" b="1" dirty="0" smtClean="0">
                <a:latin typeface="Arial" charset="0"/>
                <a:ea typeface="ＭＳ Ｐゴシック" charset="0"/>
                <a:cs typeface="ＭＳ Ｐゴシック" charset="0"/>
              </a:rPr>
              <a:t> you stronger.</a:t>
            </a:r>
            <a:endParaRPr lang="en-US" b="1"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3600"/>
            <a:ext cx="9144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400" b="1">
                <a:solidFill>
                  <a:srgbClr val="800000"/>
                </a:solidFill>
                <a:latin typeface="Arial" charset="0"/>
              </a:rPr>
              <a:t>Drink 5 glasses of milk </a:t>
            </a:r>
            <a:br>
              <a:rPr lang="en-US" sz="4400" b="1">
                <a:solidFill>
                  <a:srgbClr val="800000"/>
                </a:solidFill>
                <a:latin typeface="Arial" charset="0"/>
              </a:rPr>
            </a:br>
            <a:r>
              <a:rPr lang="en-US" sz="4400" b="1">
                <a:solidFill>
                  <a:srgbClr val="800000"/>
                </a:solidFill>
                <a:latin typeface="Arial" charset="0"/>
              </a:rPr>
              <a:t>and try to move a wall.  </a:t>
            </a:r>
            <a:br>
              <a:rPr lang="en-US" sz="4400" b="1">
                <a:solidFill>
                  <a:srgbClr val="800000"/>
                </a:solidFill>
                <a:latin typeface="Arial" charset="0"/>
              </a:rPr>
            </a:br>
            <a:r>
              <a:rPr lang="en-US" sz="4400" b="1">
                <a:solidFill>
                  <a:srgbClr val="800000"/>
                </a:solidFill>
                <a:latin typeface="Arial" charset="0"/>
              </a:rPr>
              <a:t>Can</a:t>
            </a:r>
            <a:r>
              <a:rPr lang="fr-FR" sz="4400" b="1">
                <a:solidFill>
                  <a:srgbClr val="800000"/>
                </a:solidFill>
                <a:latin typeface="Arial" charset="0"/>
              </a:rPr>
              <a:t>'</a:t>
            </a:r>
            <a:r>
              <a:rPr lang="en-US" sz="4400" b="1">
                <a:solidFill>
                  <a:srgbClr val="800000"/>
                </a:solidFill>
                <a:latin typeface="Arial" charset="0"/>
              </a:rPr>
              <a:t>t?</a:t>
            </a:r>
          </a:p>
        </p:txBody>
      </p:sp>
      <p:sp>
        <p:nvSpPr>
          <p:cNvPr id="5" name="Rectangle 2"/>
          <p:cNvSpPr txBox="1">
            <a:spLocks noChangeArrowheads="1"/>
          </p:cNvSpPr>
          <p:nvPr/>
        </p:nvSpPr>
        <p:spPr bwMode="auto">
          <a:xfrm>
            <a:off x="-4763" y="4427538"/>
            <a:ext cx="9167813" cy="2457450"/>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latin typeface="Arial" charset="0"/>
                <a:ea typeface="ＭＳ Ｐゴシック" charset="0"/>
                <a:cs typeface="ＭＳ Ｐゴシック" charset="0"/>
              </a:rPr>
              <a:t>Now drink 5 glasses of wine. </a:t>
            </a:r>
            <a:br>
              <a:rPr lang="en-US" b="1" dirty="0" smtClean="0">
                <a:latin typeface="Arial" charset="0"/>
                <a:ea typeface="ＭＳ Ｐゴシック" charset="0"/>
                <a:cs typeface="ＭＳ Ｐゴシック" charset="0"/>
              </a:rPr>
            </a:br>
            <a:r>
              <a:rPr lang="en-US" b="1" dirty="0" smtClean="0">
                <a:latin typeface="Arial" charset="0"/>
                <a:ea typeface="ＭＳ Ｐゴシック" charset="0"/>
                <a:cs typeface="ＭＳ Ｐゴシック" charset="0"/>
              </a:rPr>
              <a:t>The wall moves all by itself!</a:t>
            </a:r>
            <a:endParaRPr lang="en-US" b="1"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4"/>
            <a:ext cx="3816547" cy="2447553"/>
          </a:xfrm>
          <a:effectLst>
            <a:outerShdw blurRad="63500" dist="35921" dir="2700000" algn="ctr" rotWithShape="0">
              <a:schemeClr val="tx2">
                <a:alpha val="74998"/>
              </a:schemeClr>
            </a:outerShdw>
          </a:effectLst>
          <a:extLst/>
        </p:spPr>
        <p:txBody>
          <a:bodyPr/>
          <a:lstStyle/>
          <a:p>
            <a:pPr algn="l">
              <a:defRPr/>
            </a:pPr>
            <a:r>
              <a:rPr lang="en-US" sz="4000" b="1" dirty="0">
                <a:effectLst>
                  <a:glow rad="127000">
                    <a:schemeClr val="tx1"/>
                  </a:glow>
                </a:effectLst>
                <a:latin typeface="Arial" charset="0"/>
                <a:ea typeface="ＭＳ Ｐゴシック" charset="0"/>
                <a:cs typeface="ＭＳ Ｐゴシック" charset="0"/>
              </a:rPr>
              <a:t>Solomon tried </a:t>
            </a:r>
            <a:r>
              <a:rPr lang="en-US" sz="4000" b="1" dirty="0">
                <a:solidFill>
                  <a:srgbClr val="FFFF00"/>
                </a:solidFill>
                <a:effectLst>
                  <a:glow rad="127000">
                    <a:schemeClr val="tx1"/>
                  </a:glow>
                </a:effectLst>
                <a:latin typeface="Arial" charset="0"/>
                <a:ea typeface="ＭＳ Ｐゴシック" charset="0"/>
                <a:cs typeface="ＭＳ Ｐゴシック" charset="0"/>
              </a:rPr>
              <a:t>pleasure in foolishness </a:t>
            </a:r>
            <a:r>
              <a:rPr lang="en-US" sz="4000" b="1" dirty="0">
                <a:effectLst>
                  <a:glow rad="127000">
                    <a:schemeClr val="tx1"/>
                  </a:glow>
                </a:effectLst>
                <a:latin typeface="Arial" charset="0"/>
                <a:ea typeface="ＭＳ Ｐゴシック" charset="0"/>
                <a:cs typeface="ＭＳ Ｐゴシック" charset="0"/>
              </a:rPr>
              <a:t>(2:</a:t>
            </a:r>
            <a:r>
              <a:rPr lang="en-US" sz="4000" b="1" dirty="0" smtClean="0">
                <a:effectLst>
                  <a:glow rad="127000">
                    <a:schemeClr val="tx1"/>
                  </a:glow>
                </a:effectLst>
                <a:latin typeface="Arial" charset="0"/>
                <a:ea typeface="ＭＳ Ｐゴシック" charset="0"/>
                <a:cs typeface="ＭＳ Ｐゴシック" charset="0"/>
              </a:rPr>
              <a:t>3b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1013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30464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62375" y="115888"/>
            <a:ext cx="5391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779912" y="2636912"/>
            <a:ext cx="5364088"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"And </a:t>
            </a:r>
            <a:r>
              <a:rPr lang="en-US" sz="3600" b="1" dirty="0">
                <a:solidFill>
                  <a:srgbClr val="FFFFFF"/>
                </a:solidFill>
                <a:effectLst>
                  <a:glow rad="127000">
                    <a:srgbClr val="000000"/>
                  </a:glow>
                </a:effectLst>
                <a:latin typeface="Arial" charset="0"/>
                <a:ea typeface="ＭＳ Ｐゴシック" charset="0"/>
                <a:cs typeface="ＭＳ Ｐゴシック" charset="0"/>
              </a:rPr>
              <a:t>while still seeking wisdom, I clutched at foolishness. In this way, I tried to experience the only happiness most people find during their brief life in this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world."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982663" indent="-982663"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Projects</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(2:4-6</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525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9" y="333374"/>
            <a:ext cx="4464620" cy="208751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temple was his greatest project</a:t>
            </a:r>
            <a:endParaRPr lang="en-US" b="1" dirty="0">
              <a:effectLst>
                <a:glow rad="127000">
                  <a:schemeClr val="tx1"/>
                </a:glow>
              </a:effectLst>
              <a:latin typeface="Arial" charset="0"/>
              <a:ea typeface="ＭＳ Ｐゴシック" charset="0"/>
              <a:cs typeface="ＭＳ Ｐゴシック" charset="0"/>
            </a:endParaRPr>
          </a:p>
        </p:txBody>
      </p:sp>
      <p:pic>
        <p:nvPicPr>
          <p:cNvPr id="1546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565400"/>
            <a:ext cx="6350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24425" y="0"/>
            <a:ext cx="421957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defRPr/>
            </a:pPr>
            <a:r>
              <a:rPr lang="en-US" sz="3600" b="1" dirty="0" smtClean="0">
                <a:latin typeface="Arial" charset="0"/>
                <a:ea typeface="ＭＳ Ｐゴシック" charset="0"/>
                <a:cs typeface="Arial" charset="0"/>
              </a:rPr>
              <a:t>The Great Sea was supported by 12 oxen </a:t>
            </a:r>
            <a:endParaRPr lang="en-US" sz="3600" b="1"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Homes</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587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19663" y="836613"/>
            <a:ext cx="420846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79512" y="2420888"/>
            <a:ext cx="3672408"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also tried to find meaning by building huge homes for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myself…"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(4a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32275"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124744"/>
            <a:ext cx="4211960" cy="4608512"/>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a:t>
            </a:r>
            <a:r>
              <a:rPr lang="en-US" b="1" dirty="0" smtClean="0">
                <a:effectLst>
                  <a:glow rad="127000">
                    <a:schemeClr val="tx1"/>
                  </a:glow>
                </a:effectLst>
                <a:latin typeface="Arial" charset="0"/>
                <a:ea typeface="ＭＳ Ｐゴシック" charset="0"/>
                <a:cs typeface="ＭＳ Ｐゴシック" charset="0"/>
              </a:rPr>
              <a:t>2 had the longest wingspan ever!</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656" y="6237312"/>
            <a:ext cx="4211960" cy="476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27000">
                    <a:srgbClr val="000000"/>
                  </a:glow>
                </a:effectLst>
                <a:latin typeface="Arial" charset="0"/>
                <a:ea typeface="ＭＳ Ｐゴシック" charset="0"/>
                <a:cs typeface="ＭＳ Ｐゴシック" charset="0"/>
              </a:rPr>
              <a:t>http://</a:t>
            </a:r>
            <a:r>
              <a:rPr lang="en-US" sz="1600" b="1" dirty="0" err="1">
                <a:solidFill>
                  <a:srgbClr val="FFFFFF"/>
                </a:solidFill>
                <a:effectLst>
                  <a:glow rad="127000">
                    <a:srgbClr val="000000"/>
                  </a:glow>
                </a:effectLst>
                <a:latin typeface="Arial" charset="0"/>
                <a:ea typeface="ＭＳ Ｐゴシック" charset="0"/>
                <a:cs typeface="ＭＳ Ｐゴシック" charset="0"/>
              </a:rPr>
              <a:t>en.wikipedia.org</a:t>
            </a:r>
            <a:r>
              <a:rPr lang="en-US" sz="1600" b="1" dirty="0">
                <a:solidFill>
                  <a:srgbClr val="FFFFFF"/>
                </a:solidFill>
                <a:effectLst>
                  <a:glow rad="127000">
                    <a:srgbClr val="000000"/>
                  </a:glow>
                </a:effectLst>
                <a:latin typeface="Arial" charset="0"/>
                <a:ea typeface="ＭＳ Ｐゴシック" charset="0"/>
                <a:cs typeface="ＭＳ Ｐゴシック" charset="0"/>
              </a:rPr>
              <a:t>/wiki/</a:t>
            </a:r>
            <a:r>
              <a:rPr lang="en-US" sz="1600" b="1" dirty="0" err="1">
                <a:solidFill>
                  <a:srgbClr val="FFFFFF"/>
                </a:solidFill>
                <a:effectLst>
                  <a:glow rad="127000">
                    <a:srgbClr val="000000"/>
                  </a:glow>
                </a:effectLst>
                <a:latin typeface="Arial" charset="0"/>
                <a:ea typeface="ＭＳ Ｐゴシック" charset="0"/>
                <a:cs typeface="ＭＳ Ｐゴシック" charset="0"/>
              </a:rPr>
              <a:t>File:Giant_planes_comparison.svg</a:t>
            </a: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Homes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9512" y="2420888"/>
            <a:ext cx="3672408"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also tried to find meaning by building huge homes for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myself…"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(4a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6077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0513" y="1804988"/>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836613"/>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58888"/>
            <a:ext cx="91440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Vineyards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797152"/>
            <a:ext cx="9144000" cy="1728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also tried to find meaning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by…planting </a:t>
            </a:r>
            <a:r>
              <a:rPr lang="en-US" sz="4000" b="1" dirty="0">
                <a:solidFill>
                  <a:srgbClr val="FFFFFF"/>
                </a:solidFill>
                <a:effectLst>
                  <a:glow rad="127000">
                    <a:srgbClr val="000000"/>
                  </a:glow>
                </a:effectLst>
                <a:latin typeface="Arial" charset="0"/>
                <a:ea typeface="ＭＳ Ｐゴシック" charset="0"/>
                <a:cs typeface="ＭＳ Ｐゴシック" charset="0"/>
              </a:rPr>
              <a:t>beautiful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vineyards"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(2:4b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6282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08625" y="981075"/>
            <a:ext cx="26543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Gardens &amp; Parks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501008"/>
            <a:ext cx="5724128"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made gardens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parks" (2:5a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692150"/>
            <a:ext cx="3505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Food</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4016" y="5301208"/>
            <a:ext cx="8676456"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"…filling </a:t>
            </a:r>
            <a:r>
              <a:rPr lang="en-US" sz="4000" b="1" dirty="0">
                <a:solidFill>
                  <a:srgbClr val="FFFFFF"/>
                </a:solidFill>
                <a:effectLst>
                  <a:glow rad="127000">
                    <a:srgbClr val="000000"/>
                  </a:glow>
                </a:effectLst>
                <a:latin typeface="Arial" charset="0"/>
                <a:ea typeface="ＭＳ Ｐゴシック" charset="0"/>
                <a:cs typeface="ＭＳ Ｐゴシック" charset="0"/>
              </a:rPr>
              <a:t>them with all kinds of fruit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trees" </a:t>
            </a:r>
            <a:r>
              <a:rPr lang="en-US" sz="4000" b="1" dirty="0">
                <a:solidFill>
                  <a:srgbClr val="FFFFFF"/>
                </a:solidFill>
                <a:effectLst>
                  <a:glow rad="127000">
                    <a:srgbClr val="000000"/>
                  </a:glow>
                </a:effectLst>
                <a:latin typeface="Arial" charset="0"/>
                <a:ea typeface="ＭＳ Ｐゴシック" charset="0"/>
                <a:cs typeface="ＭＳ Ｐゴシック" charset="0"/>
              </a:rPr>
              <a:t>(2:</a:t>
            </a:r>
            <a:r>
              <a:rPr lang="en-US" sz="4000" b="1" dirty="0" smtClean="0">
                <a:solidFill>
                  <a:srgbClr val="FFFFFF"/>
                </a:solidFill>
                <a:effectLst>
                  <a:glow rad="127000">
                    <a:srgbClr val="000000"/>
                  </a:glow>
                </a:effectLst>
                <a:latin typeface="Arial" charset="0"/>
                <a:ea typeface="ＭＳ Ｐゴシック" charset="0"/>
                <a:cs typeface="ＭＳ Ｐゴシック" charset="0"/>
              </a:rPr>
              <a:t>5</a:t>
            </a:r>
            <a:r>
              <a:rPr lang="en-US" sz="4000" b="1" dirty="0">
                <a:solidFill>
                  <a:srgbClr val="FFFFFF"/>
                </a:solidFill>
                <a:effectLst>
                  <a:glow rad="127000">
                    <a:srgbClr val="000000"/>
                  </a:glow>
                </a:effectLst>
                <a:latin typeface="Arial" charset="0"/>
                <a:ea typeface="ＭＳ Ｐゴシック" charset="0"/>
                <a:cs typeface="ＭＳ Ｐゴシック" charset="0"/>
              </a:rPr>
              <a:t>b</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NLT</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6691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84438" y="242093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925" y="18446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83275" y="25654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Ponds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653136"/>
            <a:ext cx="9144000" cy="2060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built reservoirs to collect the water to irrigate my many flourishing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groves" </a:t>
            </a:r>
            <a:r>
              <a:rPr lang="en-US" sz="4000" b="1" dirty="0">
                <a:solidFill>
                  <a:srgbClr val="FFFFFF"/>
                </a:solidFill>
                <a:effectLst>
                  <a:glow rad="127000">
                    <a:srgbClr val="000000"/>
                  </a:glow>
                </a:effectLst>
                <a:latin typeface="Arial" charset="0"/>
                <a:ea typeface="ＭＳ Ｐゴシック" charset="0"/>
                <a:cs typeface="ＭＳ Ｐゴシック" charset="0"/>
              </a:rPr>
              <a:t>(2</a:t>
            </a:r>
            <a:r>
              <a:rPr lang="en-US" sz="4000" b="1" dirty="0" smtClean="0">
                <a:solidFill>
                  <a:srgbClr val="FFFFFF"/>
                </a:solidFill>
                <a:effectLst>
                  <a:glow rad="127000">
                    <a:srgbClr val="000000"/>
                  </a:glow>
                </a:effectLst>
                <a:latin typeface="Arial" charset="0"/>
                <a:ea typeface="ＭＳ Ｐゴシック" charset="0"/>
                <a:cs typeface="ＭＳ Ｐゴシック" charset="0"/>
              </a:rPr>
              <a:t>:6 </a:t>
            </a:r>
            <a:r>
              <a:rPr lang="en-US" sz="3600" b="1" dirty="0">
                <a:solidFill>
                  <a:srgbClr val="FFFFFF"/>
                </a:solidFill>
                <a:effectLst>
                  <a:glow rad="127000">
                    <a:srgbClr val="000000"/>
                  </a:glow>
                </a:effectLst>
                <a:latin typeface="Arial" charset="0"/>
                <a:ea typeface="ＭＳ Ｐゴシック" charset="0"/>
                <a:cs typeface="ＭＳ Ｐゴシック" charset="0"/>
              </a:rPr>
              <a:t>NLT</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869" y="2924944"/>
            <a:ext cx="9128955" cy="2088232"/>
          </a:xfrm>
          <a:effectLst>
            <a:outerShdw blurRad="63500" dist="35921" dir="2700000" algn="ctr" rotWithShape="0">
              <a:schemeClr val="tx2">
                <a:alpha val="74998"/>
              </a:schemeClr>
            </a:outerShdw>
          </a:effectLst>
          <a:extLst/>
        </p:spPr>
        <p:txBody>
          <a:bodyPr/>
          <a:lstStyle/>
          <a:p>
            <a:pPr marL="622300" indent="-622300">
              <a:defRPr/>
            </a:pPr>
            <a:r>
              <a:rPr lang="en-US" sz="16600" b="1" dirty="0" smtClean="0">
                <a:effectLst>
                  <a:glow rad="127000">
                    <a:schemeClr val="tx1"/>
                  </a:glow>
                </a:effectLst>
                <a:latin typeface="Arial" charset="0"/>
                <a:ea typeface="ＭＳ Ｐゴシック" charset="0"/>
                <a:cs typeface="ＭＳ Ｐゴシック" charset="0"/>
              </a:rPr>
              <a:t>PRIDE</a:t>
            </a:r>
            <a:endParaRPr lang="en-US" sz="16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045" y="0"/>
            <a:ext cx="9128955"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defRPr/>
            </a:pPr>
            <a:r>
              <a:rPr lang="en-US" sz="4800" b="1" dirty="0" smtClean="0">
                <a:effectLst>
                  <a:glow rad="127000">
                    <a:schemeClr val="tx1"/>
                  </a:glow>
                </a:effectLst>
                <a:latin typeface="Arial" charset="0"/>
                <a:ea typeface="ＭＳ Ｐゴシック" charset="0"/>
                <a:cs typeface="ＭＳ Ｐゴシック" charset="0"/>
              </a:rPr>
              <a:t>The most used word…</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a:spLocks noChangeArrowheads="1"/>
          </p:cNvSpPr>
          <p:nvPr/>
        </p:nvSpPr>
        <p:spPr bwMode="auto">
          <a:xfrm>
            <a:off x="4284663" y="1773238"/>
            <a:ext cx="647700" cy="3095625"/>
          </a:xfrm>
          <a:prstGeom prst="rect">
            <a:avLst/>
          </a:prstGeom>
          <a:solidFill>
            <a:srgbClr val="FFFF00"/>
          </a:solidFill>
          <a:ln w="9525">
            <a:solidFill>
              <a:schemeClr val="tx1"/>
            </a:solidFill>
            <a:round/>
            <a:headEnd/>
            <a:tailEnd type="stealth" w="lg" len="lg"/>
          </a:ln>
        </p:spPr>
        <p:txBody>
          <a:bodyPr lIns="90000" tIns="46800" rIns="90000" bIns="46800">
            <a:spAutoFit/>
          </a:bodyPr>
          <a:lstStyle/>
          <a:p>
            <a:pPr algn="l"/>
            <a:endParaRPr lang="en-US">
              <a:latin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803275" indent="-803275" algn="l">
              <a:defRPr/>
            </a:pPr>
            <a:r>
              <a:rPr lang="en-US" b="1" dirty="0">
                <a:effectLst>
                  <a:glow rad="127000">
                    <a:schemeClr val="tx1"/>
                  </a:glow>
                </a:effectLst>
                <a:latin typeface="Arial" charset="0"/>
                <a:ea typeface="ＭＳ Ｐゴシック" charset="0"/>
                <a:cs typeface="ＭＳ Ｐゴシック" charset="0"/>
              </a:rPr>
              <a:t>IV. </a:t>
            </a:r>
            <a:r>
              <a:rPr lang="en-US" b="1" dirty="0" smtClean="0">
                <a:solidFill>
                  <a:srgbClr val="FFFF00"/>
                </a:solidFill>
                <a:effectLst>
                  <a:glow rad="127000">
                    <a:schemeClr val="tx1"/>
                  </a:glow>
                </a:effectLst>
                <a:latin typeface="Arial" charset="0"/>
                <a:ea typeface="ＭＳ Ｐゴシック" charset="0"/>
                <a:cs typeface="ＭＳ Ｐゴシック" charset="0"/>
              </a:rPr>
              <a:t>Possessions</a:t>
            </a:r>
            <a:r>
              <a:rPr lang="en-US" b="1" dirty="0" smtClean="0">
                <a:effectLst>
                  <a:glow rad="127000">
                    <a:schemeClr val="tx1"/>
                  </a:glow>
                </a:effectLst>
                <a:latin typeface="Arial" charset="0"/>
                <a:ea typeface="ＭＳ Ｐゴシック" charset="0"/>
                <a:cs typeface="ＭＳ Ｐゴシック" charset="0"/>
              </a:rPr>
              <a:t>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(2:7-8</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730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1916113"/>
            <a:ext cx="6194425"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630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8468" y="24336"/>
            <a:ext cx="8980487" cy="936104"/>
          </a:xfrm>
          <a:effectLst>
            <a:outerShdw blurRad="63500" dist="35921" dir="2700000" algn="ctr" rotWithShape="0">
              <a:schemeClr val="tx2">
                <a:alpha val="74998"/>
              </a:schemeClr>
            </a:outerShdw>
          </a:effectLst>
          <a:extLst/>
        </p:spPr>
        <p:txBody>
          <a:bodyPr/>
          <a:lstStyle/>
          <a:p>
            <a:pPr marL="622300" indent="-622300" algn="r">
              <a:defRPr/>
            </a:pPr>
            <a:r>
              <a:rPr lang="en-US" b="1" dirty="0">
                <a:effectLst>
                  <a:glow rad="127000">
                    <a:schemeClr val="tx1"/>
                  </a:glow>
                </a:effectLst>
                <a:latin typeface="Arial" charset="0"/>
                <a:ea typeface="ＭＳ Ｐゴシック" charset="0"/>
                <a:cs typeface="ＭＳ Ｐゴシック" charset="0"/>
              </a:rPr>
              <a:t>Winning</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4624" y="5229200"/>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Slaves &amp; Servants</a:t>
            </a:r>
            <a:endParaRPr lang="en-US" b="1" dirty="0">
              <a:effectLst>
                <a:glow rad="127000">
                  <a:schemeClr val="tx1"/>
                </a:glow>
              </a:effectLst>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88641"/>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bought slaves, both men and women, and others were born into my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household" (2:7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Flocks &amp; Herds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52936"/>
            <a:ext cx="9144000" cy="32398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also owned large herds and flocks, more than any of the kings who had lived in Jerusalem before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me"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(2:7b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12977"/>
            <a:ext cx="9144000" cy="129634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"Spruce Goose" (1947)</a:t>
            </a:r>
            <a:endParaRPr lang="en-US" b="1" dirty="0">
              <a:effectLst>
                <a:glow rad="127000">
                  <a:schemeClr val="tx1"/>
                </a:glow>
              </a:effectLst>
              <a:latin typeface="Arial" charset="0"/>
              <a:ea typeface="ＭＳ Ｐゴシック" charset="0"/>
              <a:cs typeface="ＭＳ Ｐゴシック" charset="0"/>
            </a:endParaRPr>
          </a:p>
        </p:txBody>
      </p:sp>
      <p:pic>
        <p:nvPicPr>
          <p:cNvPr id="901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5013"/>
            <a:ext cx="9144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19600" y="0"/>
            <a:ext cx="47244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700" y="0"/>
            <a:ext cx="47244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3357563"/>
            <a:ext cx="4819651"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60863" y="3357563"/>
            <a:ext cx="4819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Flocks &amp; Herds</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700213"/>
            <a:ext cx="9145588"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Money</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362" y="1124744"/>
            <a:ext cx="9144000" cy="23757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collected great sums of silver and gold, the treasure of many kings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provinces" (2:8a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Money</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362" y="1124744"/>
            <a:ext cx="9144000"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"Each </a:t>
            </a:r>
            <a:r>
              <a:rPr lang="en-US" sz="4000" b="1" dirty="0">
                <a:solidFill>
                  <a:srgbClr val="FFFFFF"/>
                </a:solidFill>
                <a:effectLst>
                  <a:glow rad="127000">
                    <a:srgbClr val="000000"/>
                  </a:glow>
                </a:effectLst>
                <a:latin typeface="Arial" charset="0"/>
                <a:ea typeface="ＭＳ Ｐゴシック" charset="0"/>
                <a:cs typeface="ＭＳ Ｐゴシック" charset="0"/>
              </a:rPr>
              <a:t>year Solomon received about 25 tons of gold.  This did not include the additional revenue he received from merchants and traders, all the kings of Arabia, and the governors of the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land" (</a:t>
            </a:r>
            <a:r>
              <a:rPr lang="en-US" sz="4000" b="1" dirty="0">
                <a:solidFill>
                  <a:srgbClr val="FFFFFF"/>
                </a:solidFill>
                <a:effectLst>
                  <a:glow rad="127000">
                    <a:srgbClr val="000000"/>
                  </a:glow>
                </a:effectLst>
                <a:latin typeface="Arial" charset="0"/>
                <a:ea typeface="ＭＳ Ｐゴシック" charset="0"/>
                <a:cs typeface="ＭＳ Ｐゴシック" charset="0"/>
              </a:rPr>
              <a:t>1 Kings 10:14-</a:t>
            </a:r>
            <a:r>
              <a:rPr lang="en-US" sz="4000" b="1" dirty="0" smtClean="0">
                <a:solidFill>
                  <a:srgbClr val="FFFFFF"/>
                </a:solidFill>
                <a:effectLst>
                  <a:glow rad="127000">
                    <a:srgbClr val="000000"/>
                  </a:glow>
                </a:effectLst>
                <a:latin typeface="Arial" charset="0"/>
                <a:ea typeface="ＭＳ Ｐゴシック" charset="0"/>
                <a:cs typeface="ＭＳ Ｐゴシック" charset="0"/>
              </a:rPr>
              <a:t>15).</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8739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0350"/>
            <a:ext cx="73152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More Money = More Happiness?</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1098418">
            <a:off x="3752850" y="3262313"/>
            <a:ext cx="869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rPr>
              <a:t>USA</a:t>
            </a:r>
          </a:p>
        </p:txBody>
      </p:sp>
      <p:sp>
        <p:nvSpPr>
          <p:cNvPr id="7" name="Rectangle 2"/>
          <p:cNvSpPr txBox="1">
            <a:spLocks noChangeArrowheads="1"/>
          </p:cNvSpPr>
          <p:nvPr/>
        </p:nvSpPr>
        <p:spPr bwMode="auto">
          <a:xfrm>
            <a:off x="6061075" y="765175"/>
            <a:ext cx="1895475" cy="1195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rPr>
              <a:t>MORE, MORE, MORE!!!</a:t>
            </a:r>
          </a:p>
        </p:txBody>
      </p:sp>
      <p:sp>
        <p:nvSpPr>
          <p:cNvPr id="8" name="Rectangle 2"/>
          <p:cNvSpPr txBox="1">
            <a:spLocks noChangeArrowheads="1"/>
          </p:cNvSpPr>
          <p:nvPr/>
        </p:nvSpPr>
        <p:spPr bwMode="auto">
          <a:xfrm rot="21026803">
            <a:off x="1454150" y="2036763"/>
            <a:ext cx="18383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400" b="1" spc="-100" dirty="0" smtClean="0">
                <a:latin typeface="Arial" charset="0"/>
              </a:rPr>
              <a:t>DEEPER &amp; DEEPER </a:t>
            </a:r>
            <a:br>
              <a:rPr lang="en-US" sz="1400" b="1" spc="-100" dirty="0" smtClean="0">
                <a:latin typeface="Arial" charset="0"/>
              </a:rPr>
            </a:br>
            <a:r>
              <a:rPr lang="en-US" sz="1400" b="1" spc="-100" dirty="0" smtClean="0">
                <a:latin typeface="Arial" charset="0"/>
              </a:rPr>
              <a:t>IN DEBT</a:t>
            </a:r>
          </a:p>
        </p:txBody>
      </p:sp>
      <p:sp>
        <p:nvSpPr>
          <p:cNvPr id="187400" name="Rounded Rectangle 1"/>
          <p:cNvSpPr>
            <a:spLocks noChangeArrowheads="1"/>
          </p:cNvSpPr>
          <p:nvPr/>
        </p:nvSpPr>
        <p:spPr bwMode="auto">
          <a:xfrm rot="-512527">
            <a:off x="1341438" y="1193800"/>
            <a:ext cx="1958975" cy="792163"/>
          </a:xfrm>
          <a:prstGeom prst="roundRect">
            <a:avLst>
              <a:gd name="adj" fmla="val 16667"/>
            </a:avLst>
          </a:prstGeom>
          <a:solidFill>
            <a:schemeClr val="tx1"/>
          </a:solidFill>
          <a:ln w="9525">
            <a:solidFill>
              <a:schemeClr val="tx1"/>
            </a:solidFill>
            <a:round/>
            <a:headEnd/>
            <a:tailEnd type="stealth" w="lg" len="lg"/>
          </a:ln>
        </p:spPr>
        <p:txBody>
          <a:bodyPr lIns="90000" tIns="46800" rIns="90000" bIns="46800">
            <a:spAutoFit/>
          </a:bodyPr>
          <a:lstStyle/>
          <a:p>
            <a:pPr algn="l"/>
            <a:endParaRPr lang="en-US">
              <a:latin typeface="Comic Sans MS" charset="0"/>
            </a:endParaRPr>
          </a:p>
        </p:txBody>
      </p:sp>
      <p:sp>
        <p:nvSpPr>
          <p:cNvPr id="9" name="Rectangle 2"/>
          <p:cNvSpPr txBox="1">
            <a:spLocks noChangeArrowheads="1"/>
          </p:cNvSpPr>
          <p:nvPr/>
        </p:nvSpPr>
        <p:spPr bwMode="auto">
          <a:xfrm rot="21109395">
            <a:off x="1320800" y="1379538"/>
            <a:ext cx="1943100" cy="401637"/>
          </a:xfrm>
          <a:prstGeom prst="rect">
            <a:avLst/>
          </a:prstGeom>
          <a:no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600" b="1" spc="-100" dirty="0" smtClean="0">
                <a:solidFill>
                  <a:schemeClr val="bg1"/>
                </a:solidFill>
                <a:latin typeface="Arial" charset="0"/>
              </a:rPr>
              <a:t>CREDIT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8613"/>
            <a:ext cx="918051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9939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Musicians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79512" y="836713"/>
            <a:ext cx="8820472" cy="1584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hired wonderful singers, both men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women…" (2:8b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NLT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3765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5011" y="116632"/>
            <a:ext cx="8980487" cy="936104"/>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1000 women!</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005064"/>
            <a:ext cx="9144000"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had many beautiful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concubines.</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had everything a man could desire</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2</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8</a:t>
            </a:r>
            <a:r>
              <a:rPr lang="en-US" sz="3600" b="1" dirty="0" smtClean="0">
                <a:solidFill>
                  <a:srgbClr val="FFFFFF"/>
                </a:solidFill>
                <a:effectLst>
                  <a:glow rad="127000">
                    <a:srgbClr val="000000"/>
                  </a:glow>
                </a:effectLst>
                <a:latin typeface="Arial" charset="0"/>
                <a:ea typeface="ＭＳ Ｐゴシック" charset="0"/>
                <a:cs typeface="ＭＳ Ｐゴシック" charset="0"/>
              </a:rPr>
              <a:t>c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a:latin typeface="Arial" charset="0"/>
                <a:ea typeface="ＭＳ Ｐゴシック" charset="0"/>
              </a:rPr>
              <a:t>Solomon</a:t>
            </a:r>
            <a:r>
              <a:rPr lang="fr-FR">
                <a:latin typeface="Arial" charset="0"/>
                <a:ea typeface="ＭＳ Ｐゴシック" charset="0"/>
              </a:rPr>
              <a:t>'</a:t>
            </a:r>
            <a:r>
              <a:rPr lang="en-US">
                <a:latin typeface="Arial" charset="0"/>
                <a:ea typeface="ＭＳ Ｐゴシック" charset="0"/>
              </a:rPr>
              <a:t>s Wives</a:t>
            </a:r>
          </a:p>
        </p:txBody>
      </p:sp>
      <p:pic>
        <p:nvPicPr>
          <p:cNvPr id="19353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0" y="0"/>
            <a:ext cx="887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6165304"/>
            <a:ext cx="9144000" cy="72008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Ooops.  Wrong picture uploaded.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68413"/>
            <a:ext cx="702468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4925" y="188913"/>
            <a:ext cx="3024188" cy="2052637"/>
          </a:xfrm>
        </p:spPr>
        <p:txBody>
          <a:bodyPr/>
          <a:lstStyle/>
          <a:p>
            <a:pPr eaLnBrk="1" hangingPunct="1"/>
            <a:r>
              <a:rPr lang="en-US" sz="3200" b="1">
                <a:latin typeface="Arial" charset="0"/>
                <a:ea typeface="ＭＳ Ｐゴシック" charset="0"/>
              </a:rPr>
              <a:t>Women and money turned Solomon</a:t>
            </a:r>
            <a:r>
              <a:rPr lang="fr-FR" altLang="ja-JP" sz="3200" b="1">
                <a:latin typeface="Arial" charset="0"/>
                <a:ea typeface="ＭＳ Ｐゴシック" charset="0"/>
              </a:rPr>
              <a:t>'</a:t>
            </a:r>
            <a:r>
              <a:rPr lang="en-US" altLang="ja-JP" sz="3200" b="1">
                <a:latin typeface="Arial" charset="0"/>
                <a:ea typeface="ＭＳ Ｐゴシック" charset="0"/>
              </a:rPr>
              <a:t>s heart away</a:t>
            </a:r>
            <a:endParaRPr lang="en-US" sz="3200" b="1">
              <a:latin typeface="Arial" charset="0"/>
              <a:ea typeface="ＭＳ Ｐゴシック" charset="0"/>
            </a:endParaRPr>
          </a:p>
        </p:txBody>
      </p:sp>
      <p:pic>
        <p:nvPicPr>
          <p:cNvPr id="19558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188913"/>
            <a:ext cx="31670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72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More Women = More Happiness?</a:t>
            </a:r>
            <a:endParaRPr lang="en-US" b="1" dirty="0">
              <a:effectLst>
                <a:glow rad="127000">
                  <a:schemeClr val="tx1"/>
                </a:glow>
              </a:effectLst>
              <a:latin typeface="Arial" charset="0"/>
              <a:ea typeface="ＭＳ Ｐゴシック" charset="0"/>
              <a:cs typeface="ＭＳ Ｐゴシック" charset="0"/>
            </a:endParaRPr>
          </a:p>
        </p:txBody>
      </p:sp>
      <p:pic>
        <p:nvPicPr>
          <p:cNvPr id="19661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6463" y="1700213"/>
            <a:ext cx="454342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3675"/>
            <a:ext cx="9248775"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88913"/>
            <a:ext cx="8980487" cy="1295400"/>
          </a:xfrm>
          <a:effectLst>
            <a:outerShdw blurRad="63500" dist="35921" dir="2700000" algn="ctr" rotWithShape="0">
              <a:schemeClr val="tx2">
                <a:alpha val="74998"/>
              </a:schemeClr>
            </a:outerShdw>
          </a:effectLst>
          <a:extLst/>
        </p:spPr>
        <p:txBody>
          <a:bodyPr/>
          <a:lstStyle/>
          <a:p>
            <a:pPr marL="803275" indent="-803275" algn="l">
              <a:defRPr/>
            </a:pPr>
            <a:r>
              <a:rPr lang="en-US" b="1" dirty="0">
                <a:effectLst>
                  <a:glow rad="127000">
                    <a:schemeClr val="tx1"/>
                  </a:glow>
                </a:effectLst>
                <a:latin typeface="Arial" charset="0"/>
                <a:ea typeface="ＭＳ Ｐゴシック" charset="0"/>
                <a:cs typeface="ＭＳ Ｐゴシック" charset="0"/>
              </a:rPr>
              <a:t>V.  </a:t>
            </a:r>
            <a:r>
              <a:rPr lang="en-US" b="1" dirty="0">
                <a:solidFill>
                  <a:srgbClr val="FFFF00"/>
                </a:solidFill>
                <a:effectLst>
                  <a:glow rad="127000">
                    <a:schemeClr val="tx1"/>
                  </a:glow>
                </a:effectLst>
                <a:latin typeface="Arial" charset="0"/>
                <a:ea typeface="ＭＳ Ｐゴシック" charset="0"/>
                <a:cs typeface="ＭＳ Ｐゴシック" charset="0"/>
              </a:rPr>
              <a:t>Power</a:t>
            </a:r>
            <a:r>
              <a:rPr lang="en-US" b="1" dirty="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(2:9</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417" y="4797152"/>
            <a:ext cx="9144000" cy="2044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"So </a:t>
            </a:r>
            <a:r>
              <a:rPr lang="en-US" sz="4000" b="1" dirty="0">
                <a:solidFill>
                  <a:srgbClr val="FFFFFF"/>
                </a:solidFill>
                <a:effectLst>
                  <a:glow rad="127000">
                    <a:srgbClr val="000000"/>
                  </a:glow>
                </a:effectLst>
                <a:latin typeface="Arial" charset="0"/>
                <a:ea typeface="ＭＳ Ｐゴシック" charset="0"/>
                <a:cs typeface="ＭＳ Ｐゴシック" charset="0"/>
              </a:rPr>
              <a:t>I became greater than all who had lived in Jerusalem before me, and my wisdom never failed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792089"/>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Women, Women, Women!</a:t>
            </a:r>
            <a:endParaRPr lang="en-US" sz="4000" b="1" dirty="0">
              <a:effectLst>
                <a:glow rad="127000">
                  <a:schemeClr val="tx1"/>
                </a:glow>
              </a:effectLst>
              <a:latin typeface="Arial" charset="0"/>
              <a:ea typeface="ＭＳ Ｐゴシック" charset="0"/>
              <a:cs typeface="ＭＳ Ｐゴシック" charset="0"/>
            </a:endParaRPr>
          </a:p>
        </p:txBody>
      </p:sp>
      <p:grpSp>
        <p:nvGrpSpPr>
          <p:cNvPr id="3" name="Group 2"/>
          <p:cNvGrpSpPr>
            <a:grpSpLocks/>
          </p:cNvGrpSpPr>
          <p:nvPr/>
        </p:nvGrpSpPr>
        <p:grpSpPr bwMode="auto">
          <a:xfrm>
            <a:off x="34925" y="44450"/>
            <a:ext cx="2378075" cy="2862263"/>
            <a:chOff x="34925" y="44450"/>
            <a:chExt cx="2378075" cy="2862263"/>
          </a:xfrm>
        </p:grpSpPr>
        <p:pic>
          <p:nvPicPr>
            <p:cNvPr id="9218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2378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23081" y="2304464"/>
              <a:ext cx="1729049" cy="504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Billie Dove</a:t>
              </a:r>
            </a:p>
          </p:txBody>
        </p:sp>
      </p:grpSp>
      <p:grpSp>
        <p:nvGrpSpPr>
          <p:cNvPr id="4" name="Group 3"/>
          <p:cNvGrpSpPr>
            <a:grpSpLocks/>
          </p:cNvGrpSpPr>
          <p:nvPr/>
        </p:nvGrpSpPr>
        <p:grpSpPr bwMode="auto">
          <a:xfrm>
            <a:off x="2411413" y="44450"/>
            <a:ext cx="2305050" cy="2859088"/>
            <a:chOff x="2411413" y="44450"/>
            <a:chExt cx="2305050" cy="2859088"/>
          </a:xfrm>
        </p:grpSpPr>
        <p:pic>
          <p:nvPicPr>
            <p:cNvPr id="92182"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1413" y="44450"/>
              <a:ext cx="23050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699792" y="2368069"/>
              <a:ext cx="1728590" cy="3768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Bette Davis</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7" name="Group 6"/>
          <p:cNvGrpSpPr>
            <a:grpSpLocks/>
          </p:cNvGrpSpPr>
          <p:nvPr/>
        </p:nvGrpSpPr>
        <p:grpSpPr bwMode="auto">
          <a:xfrm>
            <a:off x="4716463" y="44450"/>
            <a:ext cx="2198687" cy="2870200"/>
            <a:chOff x="4716463" y="44450"/>
            <a:chExt cx="2198687" cy="2870200"/>
          </a:xfrm>
        </p:grpSpPr>
        <p:pic>
          <p:nvPicPr>
            <p:cNvPr id="92180"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463" y="44450"/>
              <a:ext cx="21986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076056" y="2260038"/>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Ava Gardner</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8" name="Group 7"/>
          <p:cNvGrpSpPr>
            <a:grpSpLocks/>
          </p:cNvGrpSpPr>
          <p:nvPr/>
        </p:nvGrpSpPr>
        <p:grpSpPr bwMode="auto">
          <a:xfrm>
            <a:off x="6789738" y="0"/>
            <a:ext cx="2354262" cy="2943225"/>
            <a:chOff x="6789738" y="0"/>
            <a:chExt cx="2354262" cy="2943225"/>
          </a:xfrm>
        </p:grpSpPr>
        <p:pic>
          <p:nvPicPr>
            <p:cNvPr id="92178"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89738" y="0"/>
              <a:ext cx="23542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6947639" y="2268278"/>
              <a:ext cx="2160861" cy="5764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Olivia de Havilland</a:t>
              </a:r>
            </a:p>
          </p:txBody>
        </p:sp>
      </p:grpSp>
      <p:grpSp>
        <p:nvGrpSpPr>
          <p:cNvPr id="10" name="Group 9"/>
          <p:cNvGrpSpPr>
            <a:grpSpLocks/>
          </p:cNvGrpSpPr>
          <p:nvPr/>
        </p:nvGrpSpPr>
        <p:grpSpPr bwMode="auto">
          <a:xfrm>
            <a:off x="0" y="3182938"/>
            <a:ext cx="2484438" cy="2838450"/>
            <a:chOff x="0" y="3182267"/>
            <a:chExt cx="2483768" cy="2839021"/>
          </a:xfrm>
        </p:grpSpPr>
        <p:pic>
          <p:nvPicPr>
            <p:cNvPr id="92176"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182267"/>
              <a:ext cx="24177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0" y="5301208"/>
              <a:ext cx="248376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Katharine Hepburn</a:t>
              </a:r>
            </a:p>
          </p:txBody>
        </p:sp>
      </p:grpSp>
      <p:grpSp>
        <p:nvGrpSpPr>
          <p:cNvPr id="11" name="Group 10"/>
          <p:cNvGrpSpPr>
            <a:grpSpLocks/>
          </p:cNvGrpSpPr>
          <p:nvPr/>
        </p:nvGrpSpPr>
        <p:grpSpPr bwMode="auto">
          <a:xfrm>
            <a:off x="2411413" y="3182938"/>
            <a:ext cx="2320925" cy="2682875"/>
            <a:chOff x="2411413" y="3182267"/>
            <a:chExt cx="2320925" cy="2682875"/>
          </a:xfrm>
        </p:grpSpPr>
        <p:pic>
          <p:nvPicPr>
            <p:cNvPr id="92174"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1413" y="3182267"/>
              <a:ext cx="23209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txBox="1">
              <a:spLocks noChangeArrowheads="1"/>
            </p:cNvSpPr>
            <p:nvPr/>
          </p:nvSpPr>
          <p:spPr bwMode="auto">
            <a:xfrm>
              <a:off x="2699792" y="5472811"/>
              <a:ext cx="2013561" cy="376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Ginger Rogers</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2" name="Group 11"/>
          <p:cNvGrpSpPr>
            <a:grpSpLocks/>
          </p:cNvGrpSpPr>
          <p:nvPr/>
        </p:nvGrpSpPr>
        <p:grpSpPr bwMode="auto">
          <a:xfrm>
            <a:off x="4708525" y="3182938"/>
            <a:ext cx="2097088" cy="2774950"/>
            <a:chOff x="4708525" y="3182267"/>
            <a:chExt cx="2097088" cy="2775430"/>
          </a:xfrm>
        </p:grpSpPr>
        <p:pic>
          <p:nvPicPr>
            <p:cNvPr id="92172" name="Picture 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08525" y="3182267"/>
              <a:ext cx="2097088"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5148064" y="5364799"/>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Gene Tierney</a:t>
              </a:r>
            </a:p>
          </p:txBody>
        </p:sp>
      </p:grpSp>
      <p:grpSp>
        <p:nvGrpSpPr>
          <p:cNvPr id="14" name="Group 13"/>
          <p:cNvGrpSpPr>
            <a:grpSpLocks/>
          </p:cNvGrpSpPr>
          <p:nvPr/>
        </p:nvGrpSpPr>
        <p:grpSpPr bwMode="auto">
          <a:xfrm>
            <a:off x="6792913" y="3182938"/>
            <a:ext cx="2351087" cy="2774950"/>
            <a:chOff x="6792913" y="3182267"/>
            <a:chExt cx="2351087" cy="2775430"/>
          </a:xfrm>
        </p:grpSpPr>
        <p:pic>
          <p:nvPicPr>
            <p:cNvPr id="92170" name="Pictur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92913" y="3182267"/>
              <a:ext cx="2351087"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6876256" y="5364799"/>
              <a:ext cx="2160240"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Joan Fontaine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2830513"/>
            <a:ext cx="9144000" cy="4027487"/>
            <a:chOff x="0" y="2830513"/>
            <a:chExt cx="9144000" cy="4027487"/>
          </a:xfrm>
        </p:grpSpPr>
        <p:pic>
          <p:nvPicPr>
            <p:cNvPr id="2007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grpSp>
      <p:sp>
        <p:nvSpPr>
          <p:cNvPr id="900098" name="Rectangle 2"/>
          <p:cNvSpPr>
            <a:spLocks noGrp="1" noChangeArrowheads="1"/>
          </p:cNvSpPr>
          <p:nvPr>
            <p:ph type="ctrTitle"/>
          </p:nvPr>
        </p:nvSpPr>
        <p:spPr>
          <a:xfrm>
            <a:off x="0" y="188640"/>
            <a:ext cx="9144000" cy="4680520"/>
          </a:xfrm>
          <a:effectLst>
            <a:outerShdw blurRad="63500" dist="35921" dir="2700000" algn="ctr" rotWithShape="0">
              <a:schemeClr val="tx2">
                <a:alpha val="74998"/>
              </a:schemeClr>
            </a:outerShdw>
          </a:effectLst>
          <a:extLst/>
        </p:spPr>
        <p:txBody>
          <a:bodyPr/>
          <a:lstStyle/>
          <a:p>
            <a:pPr>
              <a:defRPr/>
            </a:pP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"Anything </a:t>
            </a:r>
            <a:r>
              <a:rPr lang="en-US" sz="3600" b="1" kern="1200" dirty="0">
                <a:solidFill>
                  <a:srgbClr val="FFFFFF"/>
                </a:solidFill>
                <a:effectLst>
                  <a:glow rad="127000">
                    <a:srgbClr val="000000"/>
                  </a:glow>
                </a:effectLst>
                <a:latin typeface="Arial" charset="0"/>
                <a:ea typeface="ＭＳ Ｐゴシック" charset="0"/>
                <a:cs typeface="ＭＳ Ｐゴシック" charset="0"/>
              </a:rPr>
              <a:t>I wanted, I would take. I denied myself no pleasure. I even found great pleasure in hard work, a reward for all my labors.  </a:t>
            </a:r>
            <a:r>
              <a:rPr lang="en-US" sz="3600" b="1" kern="1200" baseline="30000" dirty="0">
                <a:solidFill>
                  <a:srgbClr val="FFFFFF"/>
                </a:solidFill>
                <a:effectLst>
                  <a:glow rad="127000">
                    <a:srgbClr val="000000"/>
                  </a:glow>
                </a:effectLst>
                <a:latin typeface="Arial" charset="0"/>
                <a:ea typeface="ＭＳ Ｐゴシック" charset="0"/>
                <a:cs typeface="ＭＳ Ｐゴシック" charset="0"/>
              </a:rPr>
              <a:t>11 </a:t>
            </a:r>
            <a:r>
              <a:rPr lang="en-US" sz="3600" b="1" kern="1200" dirty="0">
                <a:solidFill>
                  <a:srgbClr val="FFFFFF"/>
                </a:solidFill>
                <a:effectLst>
                  <a:glow rad="127000">
                    <a:srgbClr val="000000"/>
                  </a:glow>
                </a:effectLst>
                <a:latin typeface="Arial" charset="0"/>
                <a:ea typeface="ＭＳ Ｐゴシック" charset="0"/>
                <a:cs typeface="ＭＳ Ｐゴシック" charset="0"/>
              </a:rPr>
              <a:t>But as I looked at everything I had worked so hard to accomplish, it was all so </a:t>
            </a:r>
            <a:r>
              <a:rPr lang="en-US" sz="3600" b="1" kern="1200" dirty="0">
                <a:solidFill>
                  <a:srgbClr val="FFFF00"/>
                </a:solidFill>
                <a:effectLst>
                  <a:glow rad="127000">
                    <a:srgbClr val="000000"/>
                  </a:glow>
                </a:effectLst>
                <a:latin typeface="Arial" charset="0"/>
                <a:ea typeface="ＭＳ Ｐゴシック" charset="0"/>
                <a:cs typeface="ＭＳ Ｐゴシック" charset="0"/>
              </a:rPr>
              <a:t>meaningless</a:t>
            </a:r>
            <a:r>
              <a:rPr lang="en-US" sz="3600" b="1" kern="1200" dirty="0">
                <a:solidFill>
                  <a:srgbClr val="FFFFFF"/>
                </a:solidFill>
                <a:effectLst>
                  <a:glow rad="127000">
                    <a:srgbClr val="000000"/>
                  </a:glow>
                </a:effectLst>
                <a:latin typeface="Arial" charset="0"/>
                <a:ea typeface="ＭＳ Ｐゴシック" charset="0"/>
                <a:cs typeface="ＭＳ Ｐゴシック" charset="0"/>
              </a:rPr>
              <a:t>—like chasing the wind. There was nothing really worthwhile anywhere</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Profitless Pursuits Conclusion (2:10-11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NLT</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1047750"/>
            <a:ext cx="8255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086350"/>
            <a:ext cx="9144000" cy="129540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pursuits</a:t>
            </a:r>
            <a:r>
              <a:rPr lang="en-US" sz="4800" b="1" dirty="0" smtClean="0">
                <a:effectLst>
                  <a:glow rad="127000">
                    <a:schemeClr val="tx1"/>
                  </a:glow>
                </a:effectLst>
                <a:latin typeface="Arial" charset="0"/>
                <a:ea typeface="ＭＳ Ｐゴシック" charset="0"/>
                <a:cs typeface="ＭＳ Ｐゴシック" charset="0"/>
              </a:rPr>
              <a:t> never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profit</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Main Idea of 1:12–2:11</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a:defRPr/>
            </a:pPr>
            <a:r>
              <a:rPr lang="en-US" sz="4800" b="1" i="1" dirty="0" smtClean="0"/>
              <a:t>Hebel </a:t>
            </a:r>
            <a:r>
              <a:rPr lang="en-US" sz="4800" b="1" dirty="0" smtClean="0"/>
              <a:t>literally </a:t>
            </a:r>
            <a:r>
              <a:rPr lang="en-US" sz="4800" b="1" dirty="0"/>
              <a:t>means </a:t>
            </a:r>
            <a:r>
              <a:rPr lang="en-US" sz="4800" b="1" dirty="0" smtClean="0"/>
              <a:t/>
            </a:r>
            <a:br>
              <a:rPr lang="en-US" sz="4800" b="1" dirty="0" smtClean="0"/>
            </a:br>
            <a:r>
              <a:rPr lang="en-US" sz="4800" b="1" dirty="0" smtClean="0">
                <a:solidFill>
                  <a:srgbClr val="FFFF00"/>
                </a:solidFill>
              </a:rPr>
              <a:t>"a </a:t>
            </a:r>
            <a:r>
              <a:rPr lang="en-US" sz="4800" b="1" dirty="0">
                <a:solidFill>
                  <a:srgbClr val="FFFF00"/>
                </a:solidFill>
              </a:rPr>
              <a:t>breath, wind, or </a:t>
            </a:r>
            <a:r>
              <a:rPr lang="en-US" sz="4800" b="1" dirty="0" smtClean="0">
                <a:solidFill>
                  <a:srgbClr val="FFFF00"/>
                </a:solidFill>
              </a:rPr>
              <a:t>vapor" </a:t>
            </a:r>
            <a:br>
              <a:rPr lang="en-US" sz="4800" b="1" dirty="0" smtClean="0">
                <a:solidFill>
                  <a:srgbClr val="FFFF00"/>
                </a:solidFill>
              </a:rPr>
            </a:br>
            <a:r>
              <a:rPr lang="en-US" sz="4800" b="1" dirty="0" smtClean="0"/>
              <a:t>(</a:t>
            </a:r>
            <a:r>
              <a:rPr lang="en-US" sz="4800" b="1" dirty="0"/>
              <a:t>Prov. 21:6; Isa. 57:13</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The 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206850"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00" b="1">
              <a:solidFill>
                <a:srgbClr val="CC0000"/>
              </a:solidFill>
            </a:endParaRPr>
          </a:p>
        </p:txBody>
      </p:sp>
      <p:sp>
        <p:nvSpPr>
          <p:cNvPr id="206852"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00" b="1">
              <a:solidFill>
                <a:srgbClr val="CC0000"/>
              </a:solidFill>
            </a:endParaRPr>
          </a:p>
        </p:txBody>
      </p:sp>
      <p:sp>
        <p:nvSpPr>
          <p:cNvPr id="206853"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Profitless Pursuits</a:t>
            </a: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Prudence</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Pleasure</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Projects</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Possessions</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Power</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06855"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pic>
        <p:nvPicPr>
          <p:cNvPr id="1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03800" y="142875"/>
            <a:ext cx="39338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1:2 KJV</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The Hebrew Word </a:t>
            </a:r>
            <a:r>
              <a:rPr lang="en-US" sz="6000" b="1" i="1" dirty="0" smtClean="0">
                <a:solidFill>
                  <a:srgbClr val="FFFFFF"/>
                </a:solidFill>
                <a:effectLst>
                  <a:glow rad="127000">
                    <a:srgbClr val="000000"/>
                  </a:glow>
                </a:effectLst>
                <a:latin typeface="Arial" charset="0"/>
                <a:ea typeface="ＭＳ Ｐゴシック" charset="0"/>
                <a:cs typeface="ＭＳ Ｐゴシック" charset="0"/>
              </a:rPr>
              <a:t>Hebel</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87624" y="5301134"/>
            <a:ext cx="6408712" cy="7921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96F79C"/>
                </a:solidFill>
                <a:effectLst>
                  <a:glow rad="127000">
                    <a:schemeClr val="tx1"/>
                  </a:glow>
                </a:effectLst>
                <a:latin typeface="Arial Black"/>
                <a:ea typeface="ＭＳ Ｐゴシック" charset="0"/>
                <a:cs typeface="Arial Black"/>
              </a:rPr>
              <a:t>a</a:t>
            </a:r>
            <a:r>
              <a:rPr lang="en-US" sz="6000" b="1" dirty="0" smtClean="0">
                <a:solidFill>
                  <a:srgbClr val="96F79C"/>
                </a:solidFill>
                <a:effectLst>
                  <a:glow rad="127000">
                    <a:schemeClr val="tx1"/>
                  </a:glow>
                </a:effectLst>
                <a:latin typeface="Arial Black"/>
                <a:ea typeface="ＭＳ Ｐゴシック" charset="0"/>
                <a:cs typeface="Arial Black"/>
              </a:rPr>
              <a:t>ll is vanity!</a:t>
            </a:r>
            <a:endParaRPr lang="en-US" sz="6000" b="1" dirty="0">
              <a:solidFill>
                <a:srgbClr val="96F79C"/>
              </a:solidFill>
              <a:effectLst>
                <a:glow rad="127000">
                  <a:schemeClr val="tx1"/>
                </a:glow>
              </a:effectLst>
              <a:latin typeface="Arial Black"/>
              <a:ea typeface="ＭＳ Ｐゴシック" charset="0"/>
              <a:cs typeface="Arial Black"/>
            </a:endParaRPr>
          </a:p>
        </p:txBody>
      </p:sp>
      <p:sp>
        <p:nvSpPr>
          <p:cNvPr id="208902" name="Rectangle 2"/>
          <p:cNvSpPr txBox="1">
            <a:spLocks noChangeArrowheads="1"/>
          </p:cNvSpPr>
          <p:nvPr/>
        </p:nvSpPr>
        <p:spPr bwMode="auto">
          <a:xfrm>
            <a:off x="971550" y="1052513"/>
            <a:ext cx="3384550" cy="201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400" b="1">
                <a:solidFill>
                  <a:schemeClr val="tx2"/>
                </a:solidFill>
                <a:latin typeface="Arial Black" charset="0"/>
                <a:cs typeface="Arial Black" charset="0"/>
              </a:rPr>
              <a:t>Vanity of vanities!</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165850"/>
            <a:ext cx="9140825"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Key Word of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746737"/>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rPr>
              <a:t>"vanity" </a:t>
            </a:r>
            <a:r>
              <a:rPr lang="en-US" b="1" dirty="0">
                <a:solidFill>
                  <a:srgbClr val="FFFFFF"/>
                </a:solidFill>
              </a:rPr>
              <a:t>(KJV, ESV, NAU), </a:t>
            </a:r>
            <a:r>
              <a:rPr lang="en-US" b="1" dirty="0" smtClean="0">
                <a:solidFill>
                  <a:srgbClr val="FFFFFF"/>
                </a:solidFill>
              </a:rPr>
              <a:t>"meaningless" </a:t>
            </a:r>
            <a:r>
              <a:rPr lang="en-US" b="1" dirty="0">
                <a:solidFill>
                  <a:srgbClr val="FFFFFF"/>
                </a:solidFill>
              </a:rPr>
              <a:t>(NIV, NLT), </a:t>
            </a:r>
            <a:r>
              <a:rPr lang="en-US" b="1" dirty="0" smtClean="0">
                <a:solidFill>
                  <a:srgbClr val="FFFFFF"/>
                </a:solidFill>
              </a:rPr>
              <a:t>"futile" </a:t>
            </a:r>
            <a:r>
              <a:rPr lang="en-US" b="1" dirty="0">
                <a:solidFill>
                  <a:srgbClr val="FFFFFF"/>
                </a:solidFill>
              </a:rPr>
              <a:t>(NET, TLB, </a:t>
            </a:r>
            <a:r>
              <a:rPr lang="en-US" b="1" dirty="0" smtClean="0">
                <a:solidFill>
                  <a:srgbClr val="FFFFFF"/>
                </a:solidFill>
              </a:rPr>
              <a:t>BKC)</a:t>
            </a:r>
            <a:endParaRPr lang="en-US" b="1" dirty="0">
              <a:solidFill>
                <a:srgbClr val="FFFFFF"/>
              </a:solidFill>
            </a:endParaRPr>
          </a:p>
          <a:p>
            <a:pPr>
              <a:defRPr/>
            </a:pPr>
            <a:r>
              <a:rPr lang="en-US" b="1" dirty="0" smtClean="0">
                <a:solidFill>
                  <a:srgbClr val="FFFFFF"/>
                </a:solidFill>
              </a:rPr>
              <a:t>"fleeting"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028"/>
            <a:ext cx="9144000" cy="1296988"/>
          </a:xfrm>
          <a:solidFill>
            <a:srgbClr val="3333CC"/>
          </a:solidFill>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Meaning of </a:t>
            </a:r>
            <a:r>
              <a:rPr lang="en-US" sz="5400" b="1" i="1" dirty="0" smtClean="0">
                <a:effectLst>
                  <a:glow rad="127000">
                    <a:schemeClr val="tx1"/>
                  </a:glow>
                </a:effectLst>
                <a:latin typeface="Arial" charset="0"/>
                <a:ea typeface="ＭＳ Ｐゴシック" charset="0"/>
                <a:cs typeface="ＭＳ Ｐゴシック" charset="0"/>
              </a:rPr>
              <a:t>Hebel</a:t>
            </a:r>
            <a:endParaRPr lang="en-US" sz="5400" b="1" i="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247648"/>
            <a:ext cx="9144000" cy="1655762"/>
          </a:xfrm>
          <a:prstGeom prst="rect">
            <a:avLst/>
          </a:prstGeom>
          <a:solidFill>
            <a:srgbClr val="3333CC"/>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solidFill>
                  <a:srgbClr val="FFFFFF"/>
                </a:solidFill>
                <a:effectLst>
                  <a:glow rad="127000">
                    <a:srgbClr val="000000"/>
                  </a:glow>
                </a:effectLst>
                <a:latin typeface="Bwhebb"/>
                <a:ea typeface="ＭＳ Ｐゴシック" charset="0"/>
                <a:cs typeface="Bwhebb"/>
              </a:rPr>
              <a:t>lbh</a:t>
            </a:r>
            <a:endParaRPr lang="en-US" sz="11500" b="1" dirty="0">
              <a:solidFill>
                <a:srgbClr val="FFFFFF"/>
              </a:solidFill>
              <a:effectLst>
                <a:glow rad="127000">
                  <a:srgbClr val="000000"/>
                </a:glow>
              </a:effectLst>
              <a:latin typeface="Bwhebb"/>
              <a:ea typeface="ＭＳ Ｐゴシック" charset="0"/>
              <a:cs typeface="Bwhebb"/>
            </a:endParaRPr>
          </a:p>
        </p:txBody>
      </p:sp>
      <p:pic>
        <p:nvPicPr>
          <p:cNvPr id="210949" name="Picture 1" descr="Hebel Screen Shot 2014-12-12 at 4.31.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48013" y="1358900"/>
            <a:ext cx="2667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525" y="5173663"/>
            <a:ext cx="9223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29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A Very Literal Translation</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Metaphor:</a:t>
            </a:r>
          </a:p>
          <a:p>
            <a:pPr algn="l">
              <a:defRPr/>
            </a:pPr>
            <a:r>
              <a:rPr lang="en-US" b="1" dirty="0">
                <a:solidFill>
                  <a:srgbClr val="FFFFFF"/>
                </a:solidFill>
                <a:effectLst>
                  <a:glow rad="127000">
                    <a:srgbClr val="000000"/>
                  </a:glow>
                </a:effectLst>
                <a:latin typeface="Arial" charset="0"/>
                <a:ea typeface="ＭＳ Ｐゴシック" charset="0"/>
                <a:cs typeface="ＭＳ Ｐゴシック" charset="0"/>
              </a:rPr>
              <a:t>what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doesn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a:t>
            </a:r>
            <a:r>
              <a:rPr lang="en-US" b="1" dirty="0">
                <a:solidFill>
                  <a:srgbClr val="FFFFFF"/>
                </a:solidFill>
                <a:effectLst>
                  <a:glow rad="127000">
                    <a:srgbClr val="000000"/>
                  </a:glow>
                </a:effectLst>
                <a:latin typeface="Arial" charset="0"/>
                <a:ea typeface="ＭＳ Ｐゴシック" charset="0"/>
                <a:cs typeface="ＭＳ Ｐゴシック" charset="0"/>
              </a:rPr>
              <a:t>last </a:t>
            </a:r>
            <a:r>
              <a:rPr lang="en-US" b="1" dirty="0" smtClean="0">
                <a:solidFill>
                  <a:srgbClr val="FFFFFF"/>
                </a:solidFill>
                <a:effectLst>
                  <a:glow rad="127000">
                    <a:srgbClr val="000000"/>
                  </a:glow>
                </a:effectLst>
                <a:latin typeface="Arial" charset="0"/>
                <a:ea typeface="ＭＳ Ｐゴシック" charset="0"/>
                <a:cs typeface="ＭＳ Ｐゴシック" charset="0"/>
              </a:rPr>
              <a:t> —"what </a:t>
            </a:r>
            <a:r>
              <a:rPr lang="en-US" b="1" dirty="0">
                <a:solidFill>
                  <a:srgbClr val="FFFFFF"/>
                </a:solidFill>
                <a:effectLst>
                  <a:glow rad="127000">
                    <a:srgbClr val="000000"/>
                  </a:glow>
                </a:effectLst>
                <a:latin typeface="Arial" charset="0"/>
                <a:ea typeface="ＭＳ Ｐゴシック" charset="0"/>
                <a:cs typeface="ＭＳ Ｐゴシック" charset="0"/>
              </a:rPr>
              <a:t>is without real substance, value, permanence, significance, or </a:t>
            </a:r>
            <a:r>
              <a:rPr lang="en-US" b="1" dirty="0" smtClean="0">
                <a:solidFill>
                  <a:srgbClr val="FFFFFF"/>
                </a:solidFill>
                <a:effectLst>
                  <a:glow rad="127000">
                    <a:srgbClr val="000000"/>
                  </a:glow>
                </a:effectLst>
                <a:latin typeface="Arial" charset="0"/>
                <a:ea typeface="ＭＳ Ｐゴシック" charset="0"/>
                <a:cs typeface="ＭＳ Ｐゴシック" charset="0"/>
              </a:rPr>
              <a:t>meaning" (</a:t>
            </a:r>
            <a:r>
              <a:rPr lang="en-US" b="1" i="1" dirty="0" smtClean="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en-US" sz="1800" kern="0">
              <a:solidFill>
                <a:srgbClr val="000000"/>
              </a:solidFill>
              <a:latin typeface="Arial"/>
              <a:cs typeface="Arial"/>
            </a:endParaRPr>
          </a:p>
        </p:txBody>
      </p:sp>
      <p:sp>
        <p:nvSpPr>
          <p:cNvPr id="10" name="Rectangle 2"/>
          <p:cNvSpPr>
            <a:spLocks noGrp="1" noChangeArrowheads="1"/>
          </p:cNvSpPr>
          <p:nvPr>
            <p:ph type="ctrTitle"/>
          </p:nvPr>
        </p:nvSpPr>
        <p:spPr>
          <a:xfrm>
            <a:off x="0" y="44450"/>
            <a:ext cx="9144000" cy="792163"/>
          </a:xfrm>
          <a:extLst/>
        </p:spPr>
        <p:txBody>
          <a:bodyPr/>
          <a:lstStyle/>
          <a:p>
            <a:pPr eaLnBrk="1" fontAlgn="auto" hangingPunct="1">
              <a:spcBef>
                <a:spcPts val="0"/>
              </a:spcBef>
              <a:spcAft>
                <a:spcPts val="0"/>
              </a:spcAft>
              <a:defRPr/>
            </a:pPr>
            <a:r>
              <a:rPr lang="en-US" sz="3600" b="1" kern="0" dirty="0" smtClean="0">
                <a:solidFill>
                  <a:schemeClr val="bg1"/>
                </a:solidFill>
                <a:effectLst>
                  <a:outerShdw blurRad="57150" dist="76200" dir="2700000" algn="tl" rotWithShape="0">
                    <a:srgbClr val="000000">
                      <a:alpha val="96000"/>
                    </a:srgbClr>
                  </a:outerShdw>
                </a:effectLst>
                <a:latin typeface="Arial"/>
                <a:cs typeface="Arial"/>
              </a:rPr>
              <a:t>Opposite Directions at 29:13</a:t>
            </a:r>
            <a:endParaRPr lang="en-US" sz="3600" b="1" kern="0" dirty="0">
              <a:solidFill>
                <a:schemeClr val="bg1"/>
              </a:solidFill>
              <a:effectLst>
                <a:outerShdw blurRad="57150" dist="76200" dir="2700000" algn="tl" rotWithShape="0">
                  <a:srgbClr val="000000">
                    <a:alpha val="96000"/>
                  </a:srgbClr>
                </a:outerShdw>
              </a:effectLst>
              <a:latin typeface="Arial"/>
              <a:cs typeface="Arial"/>
            </a:endParaRPr>
          </a:p>
        </p:txBody>
      </p:sp>
      <p:sp>
        <p:nvSpPr>
          <p:cNvPr id="11" name="Rectangle 2"/>
          <p:cNvSpPr txBox="1">
            <a:spLocks noChangeArrowheads="1"/>
          </p:cNvSpPr>
          <p:nvPr/>
        </p:nvSpPr>
        <p:spPr bwMode="auto">
          <a:xfrm>
            <a:off x="71438" y="936625"/>
            <a:ext cx="4429125"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Isaiah 29:13</a:t>
            </a:r>
            <a:r>
              <a:rPr lang="en-US" sz="3600" b="1" kern="0" dirty="0" smtClean="0">
                <a:solidFill>
                  <a:srgbClr val="FFFF00"/>
                </a:solidFill>
                <a:effectLst>
                  <a:glow rad="101600">
                    <a:schemeClr val="tx1">
                      <a:alpha val="75000"/>
                    </a:schemeClr>
                  </a:glow>
                  <a:outerShdw blurRad="57150" dist="76200" dir="2700000" algn="tl" rotWithShape="0">
                    <a:srgbClr val="000000">
                      <a:alpha val="96000"/>
                    </a:srgbClr>
                  </a:outerShdw>
                </a:effectLst>
              </a:rPr>
              <a:t/>
            </a:r>
            <a:br>
              <a:rPr lang="en-US" sz="3600" b="1" kern="0" dirty="0" smtClean="0">
                <a:solidFill>
                  <a:srgbClr val="FFFF00"/>
                </a:solidFill>
                <a:effectLst>
                  <a:glow rad="101600">
                    <a:schemeClr val="tx1">
                      <a:alpha val="75000"/>
                    </a:schemeClr>
                  </a:glow>
                  <a:outerShdw blurRad="57150" dist="76200" dir="2700000" algn="tl" rotWithShape="0">
                    <a:srgbClr val="000000">
                      <a:alpha val="96000"/>
                    </a:srgbClr>
                  </a:outerShdw>
                </a:effectLst>
              </a:rPr>
            </a:br>
            <a:r>
              <a:rPr lang="en-US" sz="28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"And so the Lord says, </a:t>
            </a:r>
            <a:r>
              <a:rPr lang="fr-FR" sz="28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a:t>
            </a:r>
            <a:r>
              <a:rPr lang="en-US" sz="28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These people say they are mine. </a:t>
            </a:r>
            <a:r>
              <a:rPr lang="en-US" sz="2800" b="1" kern="0" dirty="0">
                <a:solidFill>
                  <a:srgbClr val="FFFFFF"/>
                </a:solidFill>
                <a:effectLst>
                  <a:glow rad="101600">
                    <a:schemeClr val="tx1">
                      <a:alpha val="75000"/>
                    </a:schemeClr>
                  </a:glow>
                  <a:outerShdw blurRad="57150" dist="76200" dir="2700000" algn="tl" rotWithShape="0">
                    <a:srgbClr val="000000">
                      <a:alpha val="96000"/>
                    </a:srgbClr>
                  </a:outerShdw>
                </a:effectLst>
              </a:rPr>
              <a:t>T</a:t>
            </a:r>
            <a:r>
              <a:rPr lang="en-US" sz="28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hey honor me with their lips, but their </a:t>
            </a:r>
            <a:r>
              <a:rPr lang="en-US" sz="2800" b="1" kern="0" dirty="0" smtClean="0">
                <a:solidFill>
                  <a:srgbClr val="FFFF00"/>
                </a:solidFill>
                <a:effectLst>
                  <a:glow rad="101600">
                    <a:schemeClr val="tx1">
                      <a:alpha val="75000"/>
                    </a:schemeClr>
                  </a:glow>
                  <a:outerShdw blurRad="57150" dist="76200" dir="2700000" algn="tl" rotWithShape="0">
                    <a:srgbClr val="000000">
                      <a:alpha val="96000"/>
                    </a:srgbClr>
                  </a:outerShdw>
                </a:effectLst>
              </a:rPr>
              <a:t>hearts are far from me</a:t>
            </a:r>
            <a:r>
              <a:rPr lang="en-US" sz="28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 And their worship of me is nothing but man-made rules learned by rote.</a:t>
            </a:r>
            <a:r>
              <a:rPr lang="fr-FR" sz="28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a:t>
            </a:r>
            <a:endParaRPr lang="en-US" sz="2800" b="1" kern="0" dirty="0">
              <a:solidFill>
                <a:srgbClr val="FFFFFF"/>
              </a:solidFill>
              <a:effectLst>
                <a:glow rad="101600">
                  <a:schemeClr val="tx1">
                    <a:alpha val="75000"/>
                  </a:schemeClr>
                </a:glow>
                <a:outerShdw blurRad="57150" dist="76200" dir="2700000" algn="tl" rotWithShape="0">
                  <a:srgbClr val="000000">
                    <a:alpha val="96000"/>
                  </a:srgbClr>
                </a:outerShdw>
              </a:effectLst>
              <a:ea typeface="ＭＳ Ｐゴシック" charset="0"/>
            </a:endParaRPr>
          </a:p>
        </p:txBody>
      </p:sp>
      <p:sp>
        <p:nvSpPr>
          <p:cNvPr id="12" name="Rectangle 2"/>
          <p:cNvSpPr txBox="1">
            <a:spLocks noChangeArrowheads="1"/>
          </p:cNvSpPr>
          <p:nvPr/>
        </p:nvSpPr>
        <p:spPr bwMode="auto">
          <a:xfrm>
            <a:off x="4932363" y="936625"/>
            <a:ext cx="4078287"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Jeremiah 29:13</a:t>
            </a:r>
            <a:r>
              <a:rPr lang="en-US" sz="3600" b="1" kern="0" dirty="0" smtClean="0">
                <a:solidFill>
                  <a:srgbClr val="FFFF00"/>
                </a:solidFill>
                <a:effectLst>
                  <a:glow rad="101600">
                    <a:schemeClr val="tx1">
                      <a:alpha val="75000"/>
                    </a:schemeClr>
                  </a:glow>
                  <a:outerShdw blurRad="57150" dist="76200" dir="2700000" algn="tl" rotWithShape="0">
                    <a:srgbClr val="000000">
                      <a:alpha val="96000"/>
                    </a:srgbClr>
                  </a:outerShdw>
                </a:effectLst>
              </a:rPr>
              <a:t/>
            </a:r>
            <a:br>
              <a:rPr lang="en-US" sz="3600" b="1" kern="0" dirty="0" smtClean="0">
                <a:solidFill>
                  <a:srgbClr val="FFFF00"/>
                </a:solidFill>
                <a:effectLst>
                  <a:glow rad="101600">
                    <a:schemeClr val="tx1">
                      <a:alpha val="75000"/>
                    </a:schemeClr>
                  </a:glow>
                  <a:outerShdw blurRad="57150" dist="76200" dir="2700000" algn="tl" rotWithShape="0">
                    <a:srgbClr val="000000">
                      <a:alpha val="96000"/>
                    </a:srgbClr>
                  </a:outerShdw>
                </a:effectLst>
              </a:rPr>
            </a:br>
            <a:r>
              <a:rPr lang="en-US" sz="32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"If you </a:t>
            </a:r>
            <a:r>
              <a:rPr lang="en-US" sz="3200" b="1" kern="0" dirty="0" smtClean="0">
                <a:solidFill>
                  <a:srgbClr val="FFFF00"/>
                </a:solidFill>
                <a:effectLst>
                  <a:glow rad="101600">
                    <a:schemeClr val="tx1">
                      <a:alpha val="75000"/>
                    </a:schemeClr>
                  </a:glow>
                  <a:outerShdw blurRad="57150" dist="76200" dir="2700000" algn="tl" rotWithShape="0">
                    <a:srgbClr val="000000">
                      <a:alpha val="96000"/>
                    </a:srgbClr>
                  </a:outerShdw>
                </a:effectLst>
              </a:rPr>
              <a:t>look for me wholeheartedly</a:t>
            </a:r>
            <a:r>
              <a:rPr lang="en-US" sz="3200" b="1" kern="0" dirty="0" smtClean="0">
                <a:solidFill>
                  <a:srgbClr val="FFFFFF"/>
                </a:solidFill>
                <a:effectLst>
                  <a:glow rad="101600">
                    <a:schemeClr val="tx1">
                      <a:alpha val="75000"/>
                    </a:schemeClr>
                  </a:glow>
                  <a:outerShdw blurRad="57150" dist="76200" dir="2700000" algn="tl" rotWithShape="0">
                    <a:srgbClr val="000000">
                      <a:alpha val="96000"/>
                    </a:srgbClr>
                  </a:outerShdw>
                </a:effectLst>
              </a:rPr>
              <a:t>, you will find me."</a:t>
            </a:r>
            <a:endParaRPr lang="en-US" sz="3200" b="1" kern="0" dirty="0">
              <a:solidFill>
                <a:srgbClr val="FFFFFF"/>
              </a:solidFill>
              <a:effectLst>
                <a:glow rad="101600">
                  <a:schemeClr val="tx1">
                    <a:alpha val="75000"/>
                  </a:schemeClr>
                </a:glow>
                <a:outerShdw blurRad="57150" dist="76200" dir="2700000" algn="tl" rotWithShape="0">
                  <a:srgbClr val="000000">
                    <a:alpha val="96000"/>
                  </a:srgbClr>
                </a:outerShdw>
              </a:effectLst>
              <a:ea typeface="ＭＳ Ｐゴシック" charset="0"/>
            </a:endParaRPr>
          </a:p>
        </p:txBody>
      </p:sp>
      <p:sp>
        <p:nvSpPr>
          <p:cNvPr id="13" name="Left-Right Arrow 12"/>
          <p:cNvSpPr/>
          <p:nvPr/>
        </p:nvSpPr>
        <p:spPr bwMode="auto">
          <a:xfrm>
            <a:off x="900113" y="4868863"/>
            <a:ext cx="7416800" cy="1989137"/>
          </a:xfrm>
          <a:prstGeom prst="leftRightArrow">
            <a:avLst>
              <a:gd name="adj1" fmla="val 58054"/>
              <a:gd name="adj2" fmla="val 50000"/>
            </a:avLst>
          </a:prstGeom>
          <a:solidFill>
            <a:srgbClr val="CCFFCC"/>
          </a:solidFill>
          <a:ln w="9525" cap="flat" cmpd="sng" algn="ctr">
            <a:solidFill>
              <a:srgbClr val="000000"/>
            </a:solidFill>
            <a:prstDash val="solid"/>
            <a:round/>
            <a:headEnd type="none" w="med" len="med"/>
            <a:tailEnd type="stealth" w="lg" len="lg"/>
          </a:ln>
          <a:effectLst/>
        </p:spPr>
        <p:txBody>
          <a:bodyPr lIns="90000" tIns="46800" rIns="90000" bIns="46800">
            <a:spAutoFit/>
          </a:bodyPr>
          <a:lstStyle/>
          <a:p>
            <a:pPr algn="l" eaLnBrk="1" fontAlgn="auto" hangingPunct="1">
              <a:spcBef>
                <a:spcPts val="0"/>
              </a:spcBef>
              <a:spcAft>
                <a:spcPts val="0"/>
              </a:spcAft>
              <a:defRPr/>
            </a:pPr>
            <a:endParaRPr lang="en-US" sz="1800" kern="0">
              <a:solidFill>
                <a:srgbClr val="000000"/>
              </a:solidFill>
              <a:latin typeface="Comic Sans MS" pitchFamily="-112" charset="0"/>
            </a:endParaRPr>
          </a:p>
        </p:txBody>
      </p:sp>
      <p:sp>
        <p:nvSpPr>
          <p:cNvPr id="14" name="Rectangle 2"/>
          <p:cNvSpPr txBox="1">
            <a:spLocks noChangeArrowheads="1"/>
          </p:cNvSpPr>
          <p:nvPr/>
        </p:nvSpPr>
        <p:spPr bwMode="auto">
          <a:xfrm>
            <a:off x="1259632" y="5301208"/>
            <a:ext cx="219573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smtClean="0">
                <a:solidFill>
                  <a:srgbClr val="000000"/>
                </a:solidFill>
              </a:rPr>
              <a:t>Seeking Self</a:t>
            </a:r>
            <a:endParaRPr lang="en-US" sz="3600" b="1" kern="0" dirty="0">
              <a:solidFill>
                <a:srgbClr val="000000"/>
              </a:solidFill>
              <a:effectLst>
                <a:glow rad="127000">
                  <a:srgbClr val="000000"/>
                </a:glow>
              </a:effectLst>
              <a:ea typeface="ＭＳ Ｐゴシック" charset="0"/>
            </a:endParaRPr>
          </a:p>
        </p:txBody>
      </p:sp>
      <p:sp>
        <p:nvSpPr>
          <p:cNvPr id="15" name="Rectangle 2"/>
          <p:cNvSpPr txBox="1">
            <a:spLocks noChangeArrowheads="1"/>
          </p:cNvSpPr>
          <p:nvPr/>
        </p:nvSpPr>
        <p:spPr bwMode="auto">
          <a:xfrm>
            <a:off x="5724128" y="5301208"/>
            <a:ext cx="219573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smtClean="0">
                <a:solidFill>
                  <a:srgbClr val="000000"/>
                </a:solidFill>
              </a:rPr>
              <a:t>Seeking God</a:t>
            </a:r>
            <a:endParaRPr lang="en-US" sz="3600" b="1" kern="0" dirty="0">
              <a:solidFill>
                <a:srgbClr val="000000"/>
              </a:solidFill>
              <a:effectLst>
                <a:glow rad="127000">
                  <a:srgbClr val="000000"/>
                </a:glow>
              </a:effectLst>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3708400" y="1773238"/>
            <a:ext cx="7772400" cy="1143000"/>
          </a:xfrm>
        </p:spPr>
        <p:txBody>
          <a:bodyPr/>
          <a:lstStyle/>
          <a:p>
            <a:pPr algn="r">
              <a:defRPr/>
            </a:pPr>
            <a:r>
              <a:rPr lang="en-US" dirty="0">
                <a:solidFill>
                  <a:schemeClr val="tx1"/>
                </a:solidFill>
                <a:latin typeface="Times New Roman" charset="0"/>
              </a:rPr>
              <a:t>Black</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85973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4140200" y="-20638"/>
            <a:ext cx="5011738" cy="6878638"/>
            <a:chOff x="4140200" y="-20638"/>
            <a:chExt cx="5011738" cy="6878638"/>
          </a:xfrm>
        </p:grpSpPr>
        <p:pic>
          <p:nvPicPr>
            <p:cNvPr id="9421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40200" y="-20638"/>
              <a:ext cx="501173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27984" y="4725144"/>
              <a:ext cx="4716016"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Bessie Love </a:t>
              </a:r>
              <a:r>
                <a:rPr lang="en-US" b="1" dirty="0" smtClean="0">
                  <a:solidFill>
                    <a:srgbClr val="FFFFFF"/>
                  </a:solidFill>
                  <a:effectLst>
                    <a:glow rad="127000">
                      <a:srgbClr val="000000"/>
                    </a:glow>
                  </a:effectLst>
                  <a:latin typeface="Arial" charset="0"/>
                  <a:ea typeface="ＭＳ Ｐゴシック" charset="0"/>
                  <a:cs typeface="ＭＳ Ｐゴシック" charset="0"/>
                </a:rPr>
                <a:t>(mistress in his 1</a:t>
              </a:r>
              <a:r>
                <a:rPr lang="en-US" b="1" baseline="30000" dirty="0" smtClean="0">
                  <a:solidFill>
                    <a:srgbClr val="FFFFFF"/>
                  </a:solidFill>
                  <a:effectLst>
                    <a:glow rad="127000">
                      <a:srgbClr val="000000"/>
                    </a:glow>
                  </a:effectLst>
                  <a:latin typeface="Arial" charset="0"/>
                  <a:ea typeface="ＭＳ Ｐゴシック" charset="0"/>
                  <a:cs typeface="ＭＳ Ｐゴシック" charset="0"/>
                </a:rPr>
                <a:t>st</a:t>
              </a:r>
              <a:r>
                <a:rPr lang="en-US" b="1" dirty="0" smtClean="0">
                  <a:solidFill>
                    <a:srgbClr val="FFFFFF"/>
                  </a:solidFill>
                  <a:effectLst>
                    <a:glow rad="127000">
                      <a:srgbClr val="000000"/>
                    </a:glow>
                  </a:effectLst>
                  <a:latin typeface="Arial" charset="0"/>
                  <a:ea typeface="ＭＳ Ｐゴシック" charset="0"/>
                  <a:cs typeface="ＭＳ Ｐゴシック" charset="0"/>
                </a:rPr>
                <a:t> marriage)</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3" name="Group 2"/>
          <p:cNvGrpSpPr>
            <a:grpSpLocks/>
          </p:cNvGrpSpPr>
          <p:nvPr/>
        </p:nvGrpSpPr>
        <p:grpSpPr bwMode="auto">
          <a:xfrm>
            <a:off x="2879725" y="-387350"/>
            <a:ext cx="4213225" cy="4291013"/>
            <a:chOff x="2880320" y="-387350"/>
            <a:chExt cx="4211960" cy="4291366"/>
          </a:xfrm>
        </p:grpSpPr>
        <p:pic>
          <p:nvPicPr>
            <p:cNvPr id="942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76600" y="-387350"/>
              <a:ext cx="3081338"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880320" y="1887792"/>
              <a:ext cx="421196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Terry </a:t>
              </a:r>
              <a:r>
                <a:rPr lang="en-US" b="1" dirty="0" smtClean="0">
                  <a:solidFill>
                    <a:srgbClr val="FFFFFF"/>
                  </a:solidFill>
                  <a:effectLst>
                    <a:glow rad="127000">
                      <a:srgbClr val="000000"/>
                    </a:glow>
                  </a:effectLst>
                  <a:latin typeface="Arial" charset="0"/>
                  <a:ea typeface="ＭＳ Ｐゴシック" charset="0"/>
                  <a:cs typeface="ＭＳ Ｐゴシック" charset="0"/>
                </a:rPr>
                <a:t>Moore (disputed wife from 1949-76)</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323528" y="4725144"/>
            <a:ext cx="4211960" cy="213285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Jean Peters (3</a:t>
            </a:r>
            <a:r>
              <a:rPr lang="en-US" b="1" baseline="30000" dirty="0" smtClean="0">
                <a:effectLst>
                  <a:glow rad="127000">
                    <a:schemeClr val="tx1"/>
                  </a:glow>
                </a:effectLst>
                <a:latin typeface="Arial" charset="0"/>
                <a:ea typeface="ＭＳ Ｐゴシック" charset="0"/>
                <a:cs typeface="ＭＳ Ｐゴシック" charset="0"/>
              </a:rPr>
              <a:t>rd</a:t>
            </a:r>
            <a:r>
              <a:rPr lang="en-US" b="1" dirty="0" smtClean="0">
                <a:effectLst>
                  <a:glow rad="127000">
                    <a:schemeClr val="tx1"/>
                  </a:glow>
                </a:effectLst>
                <a:latin typeface="Arial" charset="0"/>
                <a:ea typeface="ＭＳ Ｐゴシック" charset="0"/>
                <a:cs typeface="ＭＳ Ｐゴシック" charset="0"/>
              </a:rPr>
              <a:t> wife from 1957-71)</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dissolve">
                                      <p:cBhvr>
                                        <p:cTn id="17" dur="500"/>
                                        <p:tgtEl>
                                          <p:spTgt spid="64514"/>
                                        </p:tgtEl>
                                      </p:cBhvr>
                                    </p:animEffect>
                                  </p:childTnLst>
                                </p:cTn>
                              </p:par>
                              <p:par>
                                <p:cTn id="18" presetID="9" presetClass="entr" presetSubtype="0" fill="hold" nodeType="withEffect">
                                  <p:stCondLst>
                                    <p:cond delay="0"/>
                                  </p:stCondLst>
                                  <p:childTnLst>
                                    <p:set>
                                      <p:cBhvr>
                                        <p:cTn id="19" dur="1" fill="hold">
                                          <p:stCondLst>
                                            <p:cond delay="0"/>
                                          </p:stCondLst>
                                        </p:cTn>
                                        <p:tgtEl>
                                          <p:spTgt spid="900098"/>
                                        </p:tgtEl>
                                        <p:attrNameLst>
                                          <p:attrName>style.visibility</p:attrName>
                                        </p:attrNameLst>
                                      </p:cBhvr>
                                      <p:to>
                                        <p:strVal val="visible"/>
                                      </p:to>
                                    </p:set>
                                    <p:animEffect transition="in" filter="dissolve">
                                      <p:cBhvr>
                                        <p:cTn id="20"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72008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Desert Inn, Las Vegas</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2636838"/>
            <a:ext cx="3995737" cy="345598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 (1905-1976)</a:t>
            </a:r>
            <a:endParaRPr lang="en-US" b="1" dirty="0">
              <a:effectLst>
                <a:glow rad="127000">
                  <a:schemeClr val="tx1"/>
                </a:glow>
              </a:effectLst>
              <a:latin typeface="Arial" charset="0"/>
              <a:ea typeface="ＭＳ Ｐゴシック" charset="0"/>
              <a:cs typeface="ＭＳ Ｐゴシック" charset="0"/>
            </a:endParaRPr>
          </a:p>
        </p:txBody>
      </p:sp>
      <p:pic>
        <p:nvPicPr>
          <p:cNvPr id="983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8050"/>
            <a:ext cx="92233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0338" y="0"/>
            <a:ext cx="3514725" cy="43656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8751</TotalTime>
  <Words>2057</Words>
  <Application>Microsoft Macintosh PowerPoint</Application>
  <PresentationFormat>On-screen Show (4:3)</PresentationFormat>
  <Paragraphs>271</Paragraphs>
  <Slides>69</Slides>
  <Notes>66</Notes>
  <HiddenSlides>0</HiddenSlides>
  <MMClips>0</MMClips>
  <ScaleCrop>false</ScaleCrop>
  <HeadingPairs>
    <vt:vector size="4" baseType="variant">
      <vt:variant>
        <vt:lpstr>Theme</vt:lpstr>
      </vt:variant>
      <vt:variant>
        <vt:i4>7</vt:i4>
      </vt:variant>
      <vt:variant>
        <vt:lpstr>Slide Titles</vt:lpstr>
      </vt:variant>
      <vt:variant>
        <vt:i4>69</vt:i4>
      </vt:variant>
    </vt:vector>
  </HeadingPairs>
  <TitlesOfParts>
    <vt:vector size="76" baseType="lpstr">
      <vt:lpstr>Default Design</vt:lpstr>
      <vt:lpstr>47_Blank Presentation</vt:lpstr>
      <vt:lpstr>1_blstripc.ppt - Blue Stripes</vt:lpstr>
      <vt:lpstr>Slit</vt:lpstr>
      <vt:lpstr>1_Default Design</vt:lpstr>
      <vt:lpstr>Digital Dots</vt:lpstr>
      <vt:lpstr>Office Theme</vt:lpstr>
      <vt:lpstr>Profitless Pursuits</vt:lpstr>
      <vt:lpstr>Howard Hughes (1905-1976)</vt:lpstr>
      <vt:lpstr>H-4 Hercules 2</vt:lpstr>
      <vt:lpstr>H-4 Hercules 2 had the longest wingspan ever!</vt:lpstr>
      <vt:lpstr>The "Spruce Goose" (1947)</vt:lpstr>
      <vt:lpstr>Women, Women, Women!</vt:lpstr>
      <vt:lpstr>Jean Peters (3rd wife from 1957-71)</vt:lpstr>
      <vt:lpstr>The Desert Inn, Las Vegas</vt:lpstr>
      <vt:lpstr>Howard Hughes (1905-1976)</vt:lpstr>
      <vt:lpstr>Howard Hughes</vt:lpstr>
      <vt:lpstr>Our Study in Ecclesiastes</vt:lpstr>
      <vt:lpstr>What are the profitless pursuits that we should avoid?</vt:lpstr>
      <vt:lpstr>Solomon</vt:lpstr>
      <vt:lpstr>Israel's Golden Age</vt:lpstr>
      <vt:lpstr>Grief</vt:lpstr>
      <vt:lpstr>Fleeting</vt:lpstr>
      <vt:lpstr>Profitless</vt:lpstr>
      <vt:lpstr>Cover</vt:lpstr>
      <vt:lpstr>I. Prudence doesn't satisfy (1:16-18).</vt:lpstr>
      <vt:lpstr>Many sought his wisdom</vt:lpstr>
      <vt:lpstr>The Queen of Sheba</vt:lpstr>
      <vt:lpstr>Wisdom is Fleeting</vt:lpstr>
      <vt:lpstr>II. Pleasure doesn't satisfy (2:1-3).</vt:lpstr>
      <vt:lpstr>Solomon tried pleasure (2:1).</vt:lpstr>
      <vt:lpstr>Solomon tried pleasure in humor (2:2).</vt:lpstr>
      <vt:lpstr>Solomon tried pleasure in humor (2:2).</vt:lpstr>
      <vt:lpstr>Moses, stop it!</vt:lpstr>
      <vt:lpstr>Christians ought to love to laugh!</vt:lpstr>
      <vt:lpstr>Garbonzo the Clown</vt:lpstr>
      <vt:lpstr>What do you laugh about?</vt:lpstr>
      <vt:lpstr>Solomon tried pleasure in wine (2:3a NLT).</vt:lpstr>
      <vt:lpstr>The secret to enjoying a good wine:</vt:lpstr>
      <vt:lpstr>Solomon tried pleasure in wine (2:3a NLT).</vt:lpstr>
      <vt:lpstr>People say that drinking milk makes you stronger.</vt:lpstr>
      <vt:lpstr>Solomon tried pleasure in foolishness (2:3b NLT).</vt:lpstr>
      <vt:lpstr>III.  Projects don't satisfy (2:4-6).</vt:lpstr>
      <vt:lpstr>The temple was his greatest project</vt:lpstr>
      <vt:lpstr>The Great Sea was supported by 12 oxen </vt:lpstr>
      <vt:lpstr>Homes</vt:lpstr>
      <vt:lpstr>Homes</vt:lpstr>
      <vt:lpstr>Vineyards</vt:lpstr>
      <vt:lpstr>Gardens &amp; Parks</vt:lpstr>
      <vt:lpstr>Food</vt:lpstr>
      <vt:lpstr>Ponds</vt:lpstr>
      <vt:lpstr>PRIDE</vt:lpstr>
      <vt:lpstr>IV. Possessions don't satisfy (2:7-8).</vt:lpstr>
      <vt:lpstr>Winning?</vt:lpstr>
      <vt:lpstr>Slaves &amp; Servants</vt:lpstr>
      <vt:lpstr>Flocks &amp; Herds</vt:lpstr>
      <vt:lpstr>Flocks &amp; Herds</vt:lpstr>
      <vt:lpstr>Money</vt:lpstr>
      <vt:lpstr>Money</vt:lpstr>
      <vt:lpstr>More Money = More Happiness?</vt:lpstr>
      <vt:lpstr>Musicians</vt:lpstr>
      <vt:lpstr>1000 women!</vt:lpstr>
      <vt:lpstr>Solomon's Wives</vt:lpstr>
      <vt:lpstr>Women and money turned Solomon's heart away</vt:lpstr>
      <vt:lpstr>More Women = More Happiness?</vt:lpstr>
      <vt:lpstr>V.  Power doesn't satisfy (2:9).</vt:lpstr>
      <vt:lpstr>"Anything I wanted, I would take. I denied myself no pleasure. I even found great pleasure in hard work, a reward for all my labors.  11 But as I looked at everything I had worked so hard to accomplish, it was all so meaningless—like chasing the wind. There was nothing really worthwhile anywhere."</vt:lpstr>
      <vt:lpstr>Our pursuits never profit.</vt:lpstr>
      <vt:lpstr>Hebel literally means  "a breath, wind, or vapor"  (Prov. 21:6; Isa. 57:13).</vt:lpstr>
      <vt:lpstr>Cover</vt:lpstr>
      <vt:lpstr>1:2 KJV</vt:lpstr>
      <vt:lpstr>Meaning of Hebel</vt:lpstr>
      <vt:lpstr>A Very Literal Translation</vt:lpstr>
      <vt:lpstr>Opposite Directions at 29:13</vt:lpstr>
      <vt:lpstr>Black</vt:lpstr>
      <vt:lpstr>OT Preaching link at BibleStudyDownloads.org</vt:lpstr>
    </vt:vector>
  </TitlesOfParts>
  <Company>Bartley Christian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315</cp:revision>
  <dcterms:created xsi:type="dcterms:W3CDTF">2010-04-06T10:28:06Z</dcterms:created>
  <dcterms:modified xsi:type="dcterms:W3CDTF">2018-08-04T02:43:50Z</dcterms:modified>
</cp:coreProperties>
</file>